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3B503-0173-45D0-96F3-86F16F74BF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3FC9E0-3165-4192-B98A-CB72ED4FAC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45E15-D6BB-4CA5-B510-9D857F15F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917F-DA70-48B3-ABE9-91080FBBFDC9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E02A1-BC38-45A4-8DDF-8A75FD0B8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ECBB7-2FDF-4E1F-B65F-F9EF614BA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86F2-068B-4DAB-8708-00ADEBEC0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7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5A063-D36D-406F-AB5F-E4BF834E9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E337A-37AA-450B-A06E-3B322D77A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218DC-4FD9-4E4B-84B9-87784A8B5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917F-DA70-48B3-ABE9-91080FBBFDC9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FED5B-E6F8-4DBB-B449-7FAF7130E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A1128-A8CC-408A-A311-08BEC4FE1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86F2-068B-4DAB-8708-00ADEBEC0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21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EA1498-465B-46A8-8214-C58DD75A0B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DF4308-FCA5-43A2-9CB6-0F55D8F7C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71470-CBB0-4C61-81FB-33E91551D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917F-DA70-48B3-ABE9-91080FBBFDC9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E461B-212E-45FE-80C1-35248E8B9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40877-C8AE-4BA4-BA0F-1C1B84394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86F2-068B-4DAB-8708-00ADEBEC0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5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64D32-4314-4803-930C-3C091E5BF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BE310-4381-46E7-BA54-FF0AAD760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568F8-F1FE-4372-BC92-2920FE11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917F-DA70-48B3-ABE9-91080FBBFDC9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97FD0-8117-4C35-9ABC-0B062FAC9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E2490-351F-422A-A51D-C5252FC98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86F2-068B-4DAB-8708-00ADEBEC0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59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F9B82-874A-4441-A009-62800E55C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75529-82D6-4D2C-98A2-7555BB6BD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3E28C-3DE3-486C-8807-C105B0356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917F-DA70-48B3-ABE9-91080FBBFDC9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7751B-CE00-4212-B666-31DFC774C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5FCB3-89B8-4ACF-9D08-1AAA1CACD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86F2-068B-4DAB-8708-00ADEBEC0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82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C5C78-04A1-4164-B550-E50D43912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5AF63-1338-46A1-8DA5-F64B94EA2A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A5D5DD-1466-4047-BD98-C1EA9E587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3C07B-DF57-487F-902B-0C229FB71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917F-DA70-48B3-ABE9-91080FBBFDC9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A63E0-1FDB-4EFF-A727-0121E9AE6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56C9E0-1535-44DB-BD70-F96104675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86F2-068B-4DAB-8708-00ADEBEC0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2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A849E-89D3-42F6-B2D1-3CEAABC9C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090E9-34AB-4F5B-839C-507DAE187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B60FA7-000F-431F-9BA3-A3478E173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F177CC-FB3A-4AB5-A874-B4E265D01C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E34AA5-2D97-4F79-B64C-8F9BFD69D4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6DD6CD-7012-4EE4-B44D-F66819D3C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917F-DA70-48B3-ABE9-91080FBBFDC9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5C04E7-375D-4DA2-8733-B869030D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39B25D-F6AD-452F-91D6-F814D42B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86F2-068B-4DAB-8708-00ADEBEC0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1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E5BB3-6B6E-41BE-AB9D-52938DF00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DC559F-3721-44BF-8335-AE64D1F78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917F-DA70-48B3-ABE9-91080FBBFDC9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81F8A0-9023-436E-8848-023683B63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B5567-FEB9-4AD8-A9A7-C80CE74CB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86F2-068B-4DAB-8708-00ADEBEC0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8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7D1CC9-C365-4931-9DD7-77B834703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917F-DA70-48B3-ABE9-91080FBBFDC9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ACCB9C-CA13-4F72-85DB-3AA674B00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38583-AFC5-4BBF-95E6-33F004901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86F2-068B-4DAB-8708-00ADEBEC0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95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839B1-61D6-4C52-9424-863839A6F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4ED80-D8FB-46F5-8A3C-D7DA28762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BDEDBD-3ED4-4E90-B0D5-7ABB0A57C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C12D7C-5F7A-4366-BB6B-388C8637B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917F-DA70-48B3-ABE9-91080FBBFDC9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2C423E-ACD4-4EA3-9129-E3ED669A5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CA88EC-AA8A-4CAE-B204-FD6890919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86F2-068B-4DAB-8708-00ADEBEC0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42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6FA6C-C294-414B-B7E2-90B482DC6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BB7927-A372-49D1-B63D-96E7B96EB4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9231D5-4494-4006-9BBF-15B3BDD34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B5EB7-F3EF-4748-9AED-311BFDEEA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917F-DA70-48B3-ABE9-91080FBBFDC9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A43B7A-CAD8-4DE6-99BD-8A810FDE4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3BE882-5145-4456-BDF9-10D33AED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86F2-068B-4DAB-8708-00ADEBEC0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549D19-5745-4893-8B38-08D7EAD02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D5503-F8FC-46C5-A465-D1F24C497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2F052-2173-4BA4-8DB6-C6A2155C2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C917F-DA70-48B3-ABE9-91080FBBFDC9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12D80-EDD0-4229-A26A-BAD1E8555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2E1E6-2F5B-46C5-95AB-E331D0AECD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586F2-068B-4DAB-8708-00ADEBEC0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51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A59DBD-E5D4-44B8-93E9-F9D4379720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3" b="2581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F26F58-0F55-4B73-8405-0BC941C6D1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Revelation 4:1ff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FF89A1-4B40-4026-AF7F-F6AC9FD18B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22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903A79-2444-4208-8C41-7ADAFC22D2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0"/>
            <a:ext cx="8229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341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9F36154-E770-4E65-9399-85BA5E0A49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29768"/>
            <a:ext cx="2743200" cy="29992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0FA5D1-4BB6-45D0-A1DB-7F79E962CBED}"/>
              </a:ext>
            </a:extLst>
          </p:cNvPr>
          <p:cNvSpPr txBox="1"/>
          <p:nvPr/>
        </p:nvSpPr>
        <p:spPr>
          <a:xfrm>
            <a:off x="906379" y="3525574"/>
            <a:ext cx="10138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Revelation 5:1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282BD9-76E7-44AD-BE7F-C7F5C11CB4BC}"/>
              </a:ext>
            </a:extLst>
          </p:cNvPr>
          <p:cNvSpPr txBox="1"/>
          <p:nvPr/>
        </p:nvSpPr>
        <p:spPr>
          <a:xfrm rot="10800000" flipV="1">
            <a:off x="1275348" y="4158172"/>
            <a:ext cx="102509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</a:t>
            </a:r>
            <a:r>
              <a:rPr lang="en-US" sz="2800" i="1" dirty="0"/>
              <a:t>And I saw between the throne (with the four living creatures) and the elders a Lamb standing, as if slain, having seven horns and seven eyes, which are the seven Spirits of God, sent out into all the earth.</a:t>
            </a:r>
            <a:r>
              <a:rPr lang="en-US" sz="2800" dirty="0"/>
              <a:t>” (Revelation 5:6, NASB) </a:t>
            </a:r>
          </a:p>
        </p:txBody>
      </p:sp>
    </p:spTree>
    <p:extLst>
      <p:ext uri="{BB962C8B-B14F-4D97-AF65-F5344CB8AC3E}">
        <p14:creationId xmlns:p14="http://schemas.microsoft.com/office/powerpoint/2010/main" val="3605965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2005945-F559-4E40-A376-2C073A85D6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0" y="64168"/>
            <a:ext cx="8213174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8B9348-01AB-489C-BC97-5F7CBD898F8C}"/>
              </a:ext>
            </a:extLst>
          </p:cNvPr>
          <p:cNvSpPr txBox="1"/>
          <p:nvPr/>
        </p:nvSpPr>
        <p:spPr>
          <a:xfrm rot="10800000" flipH="1" flipV="1">
            <a:off x="8732519" y="-38062"/>
            <a:ext cx="32749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“</a:t>
            </a:r>
            <a:r>
              <a:rPr lang="en-US" sz="2800" i="1" dirty="0"/>
              <a:t>And He came, and He took it out of the right hand of Him who sat on the throne.</a:t>
            </a:r>
            <a:r>
              <a:rPr lang="en-US" sz="2800" dirty="0"/>
              <a:t>” (Revelation 5:7, NASB) </a:t>
            </a:r>
          </a:p>
        </p:txBody>
      </p:sp>
    </p:spTree>
    <p:extLst>
      <p:ext uri="{BB962C8B-B14F-4D97-AF65-F5344CB8AC3E}">
        <p14:creationId xmlns:p14="http://schemas.microsoft.com/office/powerpoint/2010/main" val="4216222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7FE088-C708-4E31-82D6-83EF1F0DBF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40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B67267-3528-44F5-A1E3-F0C128BA7C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42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54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85</Words>
  <Application>Microsoft Office PowerPoint</Application>
  <PresentationFormat>Widescreen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Revelation 4:1ff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4:1ff</dc:title>
  <dc:creator>ed harris</dc:creator>
  <cp:lastModifiedBy>ed harris</cp:lastModifiedBy>
  <cp:revision>4</cp:revision>
  <dcterms:created xsi:type="dcterms:W3CDTF">2019-09-21T22:20:51Z</dcterms:created>
  <dcterms:modified xsi:type="dcterms:W3CDTF">2019-09-21T22:57:13Z</dcterms:modified>
</cp:coreProperties>
</file>