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6" r:id="rId2"/>
    <p:sldId id="292" r:id="rId3"/>
    <p:sldId id="285" r:id="rId4"/>
    <p:sldId id="289" r:id="rId5"/>
    <p:sldId id="279" r:id="rId6"/>
    <p:sldId id="294" r:id="rId7"/>
    <p:sldId id="291" r:id="rId8"/>
    <p:sldId id="288" r:id="rId9"/>
    <p:sldId id="295"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82BE"/>
    <a:srgbClr val="1563AE"/>
    <a:srgbClr val="C4C4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35" autoAdjust="0"/>
    <p:restoredTop sz="94434" autoAdjust="0"/>
  </p:normalViewPr>
  <p:slideViewPr>
    <p:cSldViewPr snapToGrid="0">
      <p:cViewPr varScale="1">
        <p:scale>
          <a:sx n="70" d="100"/>
          <a:sy n="70" d="100"/>
        </p:scale>
        <p:origin x="402" y="7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1" tIns="46586" rIns="93171" bIns="46586" rtlCol="0"/>
          <a:lstStyle>
            <a:lvl1pPr algn="l">
              <a:defRPr sz="1200"/>
            </a:lvl1pPr>
          </a:lstStyle>
          <a:p>
            <a:endParaRPr lang="en-US"/>
          </a:p>
        </p:txBody>
      </p:sp>
      <p:sp>
        <p:nvSpPr>
          <p:cNvPr id="3" name="Date Placeholder 2"/>
          <p:cNvSpPr>
            <a:spLocks noGrp="1"/>
          </p:cNvSpPr>
          <p:nvPr>
            <p:ph type="dt" idx="1"/>
          </p:nvPr>
        </p:nvSpPr>
        <p:spPr>
          <a:xfrm>
            <a:off x="3970939" y="0"/>
            <a:ext cx="3037840" cy="466434"/>
          </a:xfrm>
          <a:prstGeom prst="rect">
            <a:avLst/>
          </a:prstGeom>
        </p:spPr>
        <p:txBody>
          <a:bodyPr vert="horz" lIns="93171" tIns="46586" rIns="93171" bIns="46586" rtlCol="0"/>
          <a:lstStyle>
            <a:lvl1pPr algn="r">
              <a:defRPr sz="1200"/>
            </a:lvl1pPr>
          </a:lstStyle>
          <a:p>
            <a:fld id="{613980A8-D25F-425D-A886-58B152C7B803}" type="datetimeFigureOut">
              <a:rPr lang="en-US" smtClean="0"/>
              <a:t>5/6/2019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1" tIns="46586" rIns="93171" bIns="46586" rtlCol="0" anchor="ctr"/>
          <a:lstStyle/>
          <a:p>
            <a:endParaRPr lang="en-US"/>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1" tIns="46586" rIns="93171"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1" tIns="46586" rIns="93171"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6433"/>
          </a:xfrm>
          <a:prstGeom prst="rect">
            <a:avLst/>
          </a:prstGeom>
        </p:spPr>
        <p:txBody>
          <a:bodyPr vert="horz" lIns="93171" tIns="46586" rIns="93171" bIns="46586" rtlCol="0" anchor="b"/>
          <a:lstStyle>
            <a:lvl1pPr algn="r">
              <a:defRPr sz="1200"/>
            </a:lvl1pPr>
          </a:lstStyle>
          <a:p>
            <a:fld id="{1056622F-1D6F-440C-B4E4-7AE4D8C257C6}" type="slidenum">
              <a:rPr lang="en-US" smtClean="0"/>
              <a:t>‹#›</a:t>
            </a:fld>
            <a:endParaRPr lang="en-US"/>
          </a:p>
        </p:txBody>
      </p:sp>
    </p:spTree>
    <p:extLst>
      <p:ext uri="{BB962C8B-B14F-4D97-AF65-F5344CB8AC3E}">
        <p14:creationId xmlns:p14="http://schemas.microsoft.com/office/powerpoint/2010/main" val="456337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251" y="4301363"/>
            <a:ext cx="6124574" cy="4445821"/>
          </a:xfrm>
        </p:spPr>
        <p:txBody>
          <a:bodyPr/>
          <a:lstStyle/>
          <a:p>
            <a:pPr lvl="0"/>
            <a:r>
              <a:rPr lang="en-US" sz="2000" b="1" u="sng" dirty="0" smtClean="0"/>
              <a:t>HAPPY </a:t>
            </a:r>
            <a:r>
              <a:rPr lang="en-US" sz="2000" b="1" u="sng" dirty="0"/>
              <a:t>MOTHER’S DAY LADIES!!</a:t>
            </a:r>
            <a:endParaRPr lang="en-US" sz="2000" dirty="0"/>
          </a:p>
          <a:p>
            <a:pPr lvl="0"/>
            <a:r>
              <a:rPr lang="en-US" sz="2000" dirty="0"/>
              <a:t>I was just thinking about my Mother &amp; Father.  Loved them both.  But REALLY LOVED my mother.  All the things she did for me but mostly it was how much she cared for me.  </a:t>
            </a:r>
            <a:endParaRPr lang="en-US" sz="2000" dirty="0" smtClean="0"/>
          </a:p>
          <a:p>
            <a:pPr lvl="0"/>
            <a:endParaRPr lang="en-US" sz="2000" dirty="0"/>
          </a:p>
          <a:p>
            <a:pPr lvl="0"/>
            <a:r>
              <a:rPr lang="en-US" sz="2000" dirty="0" smtClean="0"/>
              <a:t>Sneezing </a:t>
            </a:r>
            <a:r>
              <a:rPr lang="en-US" sz="2000" dirty="0"/>
              <a:t>example.</a:t>
            </a:r>
          </a:p>
          <a:p>
            <a:pPr lvl="0"/>
            <a:endParaRPr lang="en-US" sz="2000" dirty="0" smtClean="0"/>
          </a:p>
          <a:p>
            <a:pPr lvl="0"/>
            <a:r>
              <a:rPr lang="en-US" sz="2000" dirty="0" smtClean="0"/>
              <a:t>If </a:t>
            </a:r>
            <a:r>
              <a:rPr lang="en-US" sz="2000" dirty="0"/>
              <a:t>I was sick, she stayed up with me, if I needed help with something, she gave it</a:t>
            </a:r>
            <a:r>
              <a:rPr lang="en-US" sz="2000" dirty="0" smtClean="0"/>
              <a:t>.</a:t>
            </a:r>
          </a:p>
          <a:p>
            <a:pPr lvl="0"/>
            <a:endParaRPr lang="en-US" sz="2000" dirty="0"/>
          </a:p>
          <a:p>
            <a:pPr lvl="0"/>
            <a:r>
              <a:rPr lang="en-US" sz="2000" dirty="0"/>
              <a:t>Thank you to all women for everything you do to make our lives so much better!  This is one holiday I don’t mind!  Sweetest </a:t>
            </a:r>
            <a:r>
              <a:rPr lang="en-US" sz="2000" dirty="0" smtClean="0"/>
              <a:t>Day ex!</a:t>
            </a:r>
            <a:endParaRPr lang="en-US" sz="2000" dirty="0"/>
          </a:p>
          <a:p>
            <a:pPr lvl="0"/>
            <a:endParaRPr lang="en-US" sz="1800" b="1" dirty="0"/>
          </a:p>
          <a:p>
            <a:pPr marL="285734" indent="-285734">
              <a:buFont typeface="Arial" panose="020B0604020202020204" pitchFamily="34" charset="0"/>
              <a:buChar char="•"/>
            </a:pPr>
            <a:endParaRPr lang="en-US" sz="800" b="1" dirty="0"/>
          </a:p>
          <a:p>
            <a:pPr marL="285734" indent="-285734">
              <a:buFont typeface="Arial" panose="020B0604020202020204" pitchFamily="34" charset="0"/>
              <a:buChar char="•"/>
            </a:pPr>
            <a:endParaRPr lang="en-US" sz="1800" b="1" dirty="0" smtClean="0"/>
          </a:p>
          <a:p>
            <a:pPr marL="285734" indent="-285734">
              <a:buFont typeface="Arial" panose="020B0604020202020204" pitchFamily="34" charset="0"/>
              <a:buChar char="•"/>
            </a:pPr>
            <a:endParaRPr lang="en-US" sz="1800" b="1" dirty="0"/>
          </a:p>
          <a:p>
            <a:endParaRPr lang="en-US" sz="1800" b="1" dirty="0"/>
          </a:p>
        </p:txBody>
      </p:sp>
      <p:sp>
        <p:nvSpPr>
          <p:cNvPr id="4" name="Slide Number Placeholder 3"/>
          <p:cNvSpPr>
            <a:spLocks noGrp="1"/>
          </p:cNvSpPr>
          <p:nvPr>
            <p:ph type="sldNum" sz="quarter" idx="10"/>
          </p:nvPr>
        </p:nvSpPr>
        <p:spPr/>
        <p:txBody>
          <a:bodyPr/>
          <a:lstStyle/>
          <a:p>
            <a:fld id="{1056622F-1D6F-440C-B4E4-7AE4D8C257C6}" type="slidenum">
              <a:rPr lang="en-US" smtClean="0"/>
              <a:t>1</a:t>
            </a:fld>
            <a:endParaRPr lang="en-US"/>
          </a:p>
        </p:txBody>
      </p:sp>
    </p:spTree>
    <p:extLst>
      <p:ext uri="{BB962C8B-B14F-4D97-AF65-F5344CB8AC3E}">
        <p14:creationId xmlns:p14="http://schemas.microsoft.com/office/powerpoint/2010/main" val="4017724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73893"/>
            <a:ext cx="5608320" cy="4231799"/>
          </a:xfrm>
        </p:spPr>
        <p:txBody>
          <a:bodyPr/>
          <a:lstStyle/>
          <a:p>
            <a:endParaRPr lang="en-US" sz="2000" b="1" u="sng" dirty="0"/>
          </a:p>
          <a:p>
            <a:endParaRPr lang="en-US" sz="2000" b="1" dirty="0"/>
          </a:p>
          <a:p>
            <a:pPr marL="174698" indent="-17469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056622F-1D6F-440C-B4E4-7AE4D8C257C6}" type="slidenum">
              <a:rPr lang="en-US" smtClean="0"/>
              <a:t>2</a:t>
            </a:fld>
            <a:endParaRPr lang="en-US"/>
          </a:p>
        </p:txBody>
      </p:sp>
      <p:sp>
        <p:nvSpPr>
          <p:cNvPr id="5" name="Rectangle 4"/>
          <p:cNvSpPr/>
          <p:nvPr/>
        </p:nvSpPr>
        <p:spPr>
          <a:xfrm>
            <a:off x="333376" y="4401994"/>
            <a:ext cx="6257925" cy="5770807"/>
          </a:xfrm>
          <a:prstGeom prst="rect">
            <a:avLst/>
          </a:prstGeom>
        </p:spPr>
        <p:txBody>
          <a:bodyPr wrap="square" lIns="91435" tIns="45718" rIns="91435" bIns="45718">
            <a:spAutoFit/>
          </a:bodyPr>
          <a:lstStyle/>
          <a:p>
            <a:pPr marL="285734" indent="-285734">
              <a:buFont typeface="Arial" panose="020B0604020202020204" pitchFamily="34" charset="0"/>
              <a:buChar char="•"/>
            </a:pPr>
            <a:r>
              <a:rPr lang="en-US" sz="1600" b="1" dirty="0"/>
              <a:t>Happy Mother’s Day – you’ve earned it</a:t>
            </a:r>
            <a:r>
              <a:rPr lang="en-US" sz="1600" b="1" dirty="0" smtClean="0"/>
              <a:t>!</a:t>
            </a:r>
          </a:p>
          <a:p>
            <a:pPr marL="285734" indent="-285734">
              <a:buFont typeface="Arial" panose="020B0604020202020204" pitchFamily="34" charset="0"/>
              <a:buChar char="•"/>
            </a:pPr>
            <a:r>
              <a:rPr lang="en-US" sz="1600" b="1" dirty="0" smtClean="0"/>
              <a:t>Over the years we’ve done drawings</a:t>
            </a:r>
          </a:p>
          <a:p>
            <a:pPr marL="285734" indent="-285734">
              <a:buFont typeface="Arial" panose="020B0604020202020204" pitchFamily="34" charset="0"/>
              <a:buChar char="•"/>
            </a:pPr>
            <a:r>
              <a:rPr lang="en-US" sz="1600" b="1" dirty="0" smtClean="0"/>
              <a:t>One question today though, no prizes</a:t>
            </a:r>
          </a:p>
          <a:p>
            <a:pPr marL="285734" indent="-285734">
              <a:buFont typeface="Arial" panose="020B0604020202020204" pitchFamily="34" charset="0"/>
              <a:buChar char="•"/>
            </a:pPr>
            <a:r>
              <a:rPr lang="en-US" sz="1600" b="1" dirty="0" smtClean="0"/>
              <a:t>Who has been a mother for more than 50 years?</a:t>
            </a:r>
          </a:p>
          <a:p>
            <a:endParaRPr lang="en-US" sz="800" b="1" u="sng" dirty="0" smtClean="0"/>
          </a:p>
          <a:p>
            <a:r>
              <a:rPr lang="en-US" sz="2000" b="1" u="sng" dirty="0" smtClean="0"/>
              <a:t>Mother’s </a:t>
            </a:r>
            <a:r>
              <a:rPr lang="en-US" sz="2000" b="1" u="sng" dirty="0"/>
              <a:t>Day Quotes:</a:t>
            </a:r>
            <a:endParaRPr lang="en-US" sz="2000" dirty="0"/>
          </a:p>
          <a:p>
            <a:r>
              <a:rPr lang="en-US" sz="2000" dirty="0"/>
              <a:t>I remember my mother's prayers and they have always followed me. They have clung to me all my life.   Abraham Lincoln</a:t>
            </a:r>
            <a:br>
              <a:rPr lang="en-US" sz="2000" dirty="0"/>
            </a:br>
            <a:endParaRPr lang="en-US" sz="800" dirty="0"/>
          </a:p>
          <a:p>
            <a:r>
              <a:rPr lang="en-US" sz="2000" dirty="0"/>
              <a:t>The most important thing a father can do for his children is to love their mother. Theodore Hesburgh</a:t>
            </a:r>
            <a:br>
              <a:rPr lang="en-US" sz="2000" dirty="0"/>
            </a:br>
            <a:endParaRPr lang="en-US" sz="800" dirty="0"/>
          </a:p>
          <a:p>
            <a:r>
              <a:rPr lang="en-US" sz="2000" dirty="0"/>
              <a:t>There is nothing in the world of art like the songs mother used to sing.   Billy Sunday</a:t>
            </a:r>
            <a:br>
              <a:rPr lang="en-US" sz="2000" dirty="0"/>
            </a:br>
            <a:endParaRPr lang="en-US" sz="800" dirty="0"/>
          </a:p>
          <a:p>
            <a:r>
              <a:rPr lang="en-US" sz="2000" dirty="0"/>
              <a:t>"Try praising your wife even if it does frighten her at first." - Billy Sunday</a:t>
            </a:r>
          </a:p>
          <a:p>
            <a:r>
              <a:rPr lang="en-US" sz="2000" dirty="0"/>
              <a:t>"If evolution is true, how come mothers still have only two hands?" - Spotted on a church sign</a:t>
            </a:r>
          </a:p>
          <a:p>
            <a:pPr marL="285734" indent="-285734">
              <a:buFont typeface="Arial" panose="020B0604020202020204" pitchFamily="34" charset="0"/>
              <a:buChar char="•"/>
            </a:pPr>
            <a:endParaRPr lang="en-US" sz="1600" b="1" dirty="0"/>
          </a:p>
          <a:p>
            <a:pPr lvl="0"/>
            <a:endParaRPr lang="en-US" sz="1700" dirty="0"/>
          </a:p>
        </p:txBody>
      </p:sp>
    </p:spTree>
    <p:extLst>
      <p:ext uri="{BB962C8B-B14F-4D97-AF65-F5344CB8AC3E}">
        <p14:creationId xmlns:p14="http://schemas.microsoft.com/office/powerpoint/2010/main" val="3500586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73893"/>
            <a:ext cx="5608320" cy="4561046"/>
          </a:xfrm>
        </p:spPr>
        <p:txBody>
          <a:bodyPr/>
          <a:lstStyle/>
          <a:p>
            <a:pPr marL="342882" indent="-342882">
              <a:buFont typeface="Arial" panose="020B0604020202020204" pitchFamily="34" charset="0"/>
              <a:buChar char="•"/>
            </a:pPr>
            <a:endParaRPr lang="en-US" sz="2400" dirty="0"/>
          </a:p>
        </p:txBody>
      </p:sp>
      <p:sp>
        <p:nvSpPr>
          <p:cNvPr id="4" name="Slide Number Placeholder 3"/>
          <p:cNvSpPr>
            <a:spLocks noGrp="1"/>
          </p:cNvSpPr>
          <p:nvPr>
            <p:ph type="sldNum" sz="quarter" idx="10"/>
          </p:nvPr>
        </p:nvSpPr>
        <p:spPr/>
        <p:txBody>
          <a:bodyPr/>
          <a:lstStyle/>
          <a:p>
            <a:fld id="{1056622F-1D6F-440C-B4E4-7AE4D8C257C6}" type="slidenum">
              <a:rPr lang="en-US" smtClean="0"/>
              <a:t>3</a:t>
            </a:fld>
            <a:endParaRPr lang="en-US"/>
          </a:p>
        </p:txBody>
      </p:sp>
    </p:spTree>
    <p:extLst>
      <p:ext uri="{BB962C8B-B14F-4D97-AF65-F5344CB8AC3E}">
        <p14:creationId xmlns:p14="http://schemas.microsoft.com/office/powerpoint/2010/main" val="113682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73893"/>
            <a:ext cx="5608320" cy="4561046"/>
          </a:xfrm>
        </p:spPr>
        <p:txBody>
          <a:bodyPr/>
          <a:lstStyle/>
          <a:p>
            <a:pPr marL="174698" indent="-174698">
              <a:buFont typeface="Arial" panose="020B0604020202020204" pitchFamily="34" charset="0"/>
              <a:buChar char="•"/>
            </a:pPr>
            <a:endParaRPr lang="en-US" sz="2000" dirty="0"/>
          </a:p>
        </p:txBody>
      </p:sp>
      <p:sp>
        <p:nvSpPr>
          <p:cNvPr id="4" name="Slide Number Placeholder 3"/>
          <p:cNvSpPr>
            <a:spLocks noGrp="1"/>
          </p:cNvSpPr>
          <p:nvPr>
            <p:ph type="sldNum" sz="quarter" idx="10"/>
          </p:nvPr>
        </p:nvSpPr>
        <p:spPr/>
        <p:txBody>
          <a:bodyPr/>
          <a:lstStyle/>
          <a:p>
            <a:fld id="{1056622F-1D6F-440C-B4E4-7AE4D8C257C6}" type="slidenum">
              <a:rPr lang="en-US" smtClean="0"/>
              <a:t>4</a:t>
            </a:fld>
            <a:endParaRPr lang="en-US"/>
          </a:p>
        </p:txBody>
      </p:sp>
    </p:spTree>
    <p:extLst>
      <p:ext uri="{BB962C8B-B14F-4D97-AF65-F5344CB8AC3E}">
        <p14:creationId xmlns:p14="http://schemas.microsoft.com/office/powerpoint/2010/main" val="2709272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6725" y="4292916"/>
            <a:ext cx="6172200" cy="4470084"/>
          </a:xfrm>
        </p:spPr>
        <p:txBody>
          <a:bodyPr/>
          <a:lstStyle/>
          <a:p>
            <a:pPr lvl="0"/>
            <a:endParaRPr lang="en-US" sz="2000" b="1" dirty="0"/>
          </a:p>
        </p:txBody>
      </p:sp>
      <p:sp>
        <p:nvSpPr>
          <p:cNvPr id="4" name="Slide Number Placeholder 3"/>
          <p:cNvSpPr>
            <a:spLocks noGrp="1"/>
          </p:cNvSpPr>
          <p:nvPr>
            <p:ph type="sldNum" sz="quarter" idx="10"/>
          </p:nvPr>
        </p:nvSpPr>
        <p:spPr/>
        <p:txBody>
          <a:bodyPr/>
          <a:lstStyle/>
          <a:p>
            <a:fld id="{1056622F-1D6F-440C-B4E4-7AE4D8C257C6}" type="slidenum">
              <a:rPr lang="en-US" smtClean="0"/>
              <a:t>5</a:t>
            </a:fld>
            <a:endParaRPr lang="en-US"/>
          </a:p>
        </p:txBody>
      </p:sp>
    </p:spTree>
    <p:extLst>
      <p:ext uri="{BB962C8B-B14F-4D97-AF65-F5344CB8AC3E}">
        <p14:creationId xmlns:p14="http://schemas.microsoft.com/office/powerpoint/2010/main" val="3094612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73892"/>
            <a:ext cx="5608320" cy="4187029"/>
          </a:xfrm>
        </p:spPr>
        <p:txBody>
          <a:bodyPr/>
          <a:lstStyle/>
          <a:p>
            <a:pPr lvl="0"/>
            <a:r>
              <a:rPr lang="en-US" sz="2000" b="1" dirty="0"/>
              <a:t>I </a:t>
            </a:r>
            <a:endParaRPr lang="en-US" sz="2000" dirty="0"/>
          </a:p>
          <a:p>
            <a:pPr lvl="0"/>
            <a:endParaRPr lang="en-US" sz="2000" dirty="0"/>
          </a:p>
          <a:p>
            <a:pPr lvl="0"/>
            <a:endParaRPr lang="en-US" sz="2000" dirty="0"/>
          </a:p>
          <a:p>
            <a:pPr lvl="0"/>
            <a:endParaRPr lang="en-US" sz="2000" dirty="0"/>
          </a:p>
          <a:p>
            <a:pPr lvl="0"/>
            <a:endParaRPr lang="en-US" sz="2000" b="1" dirty="0"/>
          </a:p>
        </p:txBody>
      </p:sp>
      <p:sp>
        <p:nvSpPr>
          <p:cNvPr id="4" name="Slide Number Placeholder 3"/>
          <p:cNvSpPr>
            <a:spLocks noGrp="1"/>
          </p:cNvSpPr>
          <p:nvPr>
            <p:ph type="sldNum" sz="quarter" idx="10"/>
          </p:nvPr>
        </p:nvSpPr>
        <p:spPr/>
        <p:txBody>
          <a:bodyPr/>
          <a:lstStyle/>
          <a:p>
            <a:fld id="{1056622F-1D6F-440C-B4E4-7AE4D8C257C6}" type="slidenum">
              <a:rPr lang="en-US" smtClean="0"/>
              <a:t>6</a:t>
            </a:fld>
            <a:endParaRPr lang="en-US"/>
          </a:p>
        </p:txBody>
      </p:sp>
    </p:spTree>
    <p:extLst>
      <p:ext uri="{BB962C8B-B14F-4D97-AF65-F5344CB8AC3E}">
        <p14:creationId xmlns:p14="http://schemas.microsoft.com/office/powerpoint/2010/main" val="1118009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73893"/>
            <a:ext cx="5608320" cy="4231799"/>
          </a:xfrm>
        </p:spPr>
        <p:txBody>
          <a:bodyPr/>
          <a:lstStyle/>
          <a:p>
            <a:pPr marL="174698" indent="-174698">
              <a:buFont typeface="Arial" panose="020B0604020202020204" pitchFamily="34" charset="0"/>
              <a:buChar char="•"/>
            </a:pPr>
            <a:r>
              <a:rPr lang="en-US" sz="2000" b="1" dirty="0"/>
              <a:t>Read from Handout</a:t>
            </a:r>
          </a:p>
          <a:p>
            <a:endParaRPr lang="en-US" sz="2000" b="1" dirty="0"/>
          </a:p>
          <a:p>
            <a:pPr marL="174698" indent="-174698">
              <a:buFont typeface="Arial" panose="020B0604020202020204" pitchFamily="34" charset="0"/>
              <a:buChar char="•"/>
            </a:pPr>
            <a:r>
              <a:rPr lang="en-US" sz="2000" b="1" dirty="0"/>
              <a:t>Comment </a:t>
            </a:r>
          </a:p>
        </p:txBody>
      </p:sp>
      <p:sp>
        <p:nvSpPr>
          <p:cNvPr id="4" name="Slide Number Placeholder 3"/>
          <p:cNvSpPr>
            <a:spLocks noGrp="1"/>
          </p:cNvSpPr>
          <p:nvPr>
            <p:ph type="sldNum" sz="quarter" idx="10"/>
          </p:nvPr>
        </p:nvSpPr>
        <p:spPr/>
        <p:txBody>
          <a:bodyPr/>
          <a:lstStyle/>
          <a:p>
            <a:fld id="{1056622F-1D6F-440C-B4E4-7AE4D8C257C6}" type="slidenum">
              <a:rPr lang="en-US" smtClean="0"/>
              <a:t>7</a:t>
            </a:fld>
            <a:endParaRPr lang="en-US"/>
          </a:p>
        </p:txBody>
      </p:sp>
    </p:spTree>
    <p:extLst>
      <p:ext uri="{BB962C8B-B14F-4D97-AF65-F5344CB8AC3E}">
        <p14:creationId xmlns:p14="http://schemas.microsoft.com/office/powerpoint/2010/main" val="4258947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19101" y="4283393"/>
            <a:ext cx="6219824" cy="4561046"/>
          </a:xfrm>
        </p:spPr>
        <p:txBody>
          <a:bodyPr/>
          <a:lstStyle/>
          <a:p>
            <a:pPr marL="174698" indent="-174698">
              <a:buFont typeface="Arial" panose="020B0604020202020204" pitchFamily="34" charset="0"/>
              <a:buChar char="•"/>
            </a:pPr>
            <a:r>
              <a:rPr lang="en-US" sz="2000" b="1" dirty="0" smtClean="0"/>
              <a:t>I</a:t>
            </a:r>
            <a:endParaRPr lang="en-US" sz="2000" b="1" dirty="0"/>
          </a:p>
        </p:txBody>
      </p:sp>
      <p:sp>
        <p:nvSpPr>
          <p:cNvPr id="4" name="Slide Number Placeholder 3"/>
          <p:cNvSpPr>
            <a:spLocks noGrp="1"/>
          </p:cNvSpPr>
          <p:nvPr>
            <p:ph type="sldNum" sz="quarter" idx="10"/>
          </p:nvPr>
        </p:nvSpPr>
        <p:spPr/>
        <p:txBody>
          <a:bodyPr/>
          <a:lstStyle/>
          <a:p>
            <a:fld id="{1056622F-1D6F-440C-B4E4-7AE4D8C257C6}" type="slidenum">
              <a:rPr lang="en-US" smtClean="0"/>
              <a:t>8</a:t>
            </a:fld>
            <a:endParaRPr lang="en-US"/>
          </a:p>
        </p:txBody>
      </p:sp>
    </p:spTree>
    <p:extLst>
      <p:ext uri="{BB962C8B-B14F-4D97-AF65-F5344CB8AC3E}">
        <p14:creationId xmlns:p14="http://schemas.microsoft.com/office/powerpoint/2010/main" val="2509088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19101" y="4283393"/>
            <a:ext cx="6219824" cy="4561046"/>
          </a:xfrm>
        </p:spPr>
        <p:txBody>
          <a:bodyPr/>
          <a:lstStyle/>
          <a:p>
            <a:pPr marL="174698" indent="-174698">
              <a:buFont typeface="Arial" panose="020B0604020202020204" pitchFamily="34" charset="0"/>
              <a:buChar char="•"/>
            </a:pPr>
            <a:endParaRPr lang="en-US" sz="2000" b="1" dirty="0"/>
          </a:p>
        </p:txBody>
      </p:sp>
      <p:sp>
        <p:nvSpPr>
          <p:cNvPr id="4" name="Slide Number Placeholder 3"/>
          <p:cNvSpPr>
            <a:spLocks noGrp="1"/>
          </p:cNvSpPr>
          <p:nvPr>
            <p:ph type="sldNum" sz="quarter" idx="10"/>
          </p:nvPr>
        </p:nvSpPr>
        <p:spPr/>
        <p:txBody>
          <a:bodyPr/>
          <a:lstStyle/>
          <a:p>
            <a:fld id="{1056622F-1D6F-440C-B4E4-7AE4D8C257C6}" type="slidenum">
              <a:rPr lang="en-US" smtClean="0"/>
              <a:t>9</a:t>
            </a:fld>
            <a:endParaRPr lang="en-US"/>
          </a:p>
        </p:txBody>
      </p:sp>
    </p:spTree>
    <p:extLst>
      <p:ext uri="{BB962C8B-B14F-4D97-AF65-F5344CB8AC3E}">
        <p14:creationId xmlns:p14="http://schemas.microsoft.com/office/powerpoint/2010/main" val="918720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20AC4C-E889-43EA-AB5C-CA2477BBE097}"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3076820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0AC4C-E889-43EA-AB5C-CA2477BBE097}"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23368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0AC4C-E889-43EA-AB5C-CA2477BBE097}"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105927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0AC4C-E889-43EA-AB5C-CA2477BBE097}"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2797363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0AC4C-E889-43EA-AB5C-CA2477BBE097}"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3623224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20AC4C-E889-43EA-AB5C-CA2477BBE097}"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657868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20AC4C-E889-43EA-AB5C-CA2477BBE097}"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1129581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20AC4C-E889-43EA-AB5C-CA2477BBE097}" type="datetimeFigureOut">
              <a:rPr lang="en-US" smtClean="0"/>
              <a:t>5/6/2019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2908955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0AC4C-E889-43EA-AB5C-CA2477BBE097}"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154821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0AC4C-E889-43EA-AB5C-CA2477BBE097}"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619793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0AC4C-E889-43EA-AB5C-CA2477BBE097}"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8C716D-98D4-49FF-B53D-C58DCC1D2A23}" type="slidenum">
              <a:rPr lang="en-US" smtClean="0"/>
              <a:t>‹#›</a:t>
            </a:fld>
            <a:endParaRPr lang="en-US"/>
          </a:p>
        </p:txBody>
      </p:sp>
    </p:spTree>
    <p:extLst>
      <p:ext uri="{BB962C8B-B14F-4D97-AF65-F5344CB8AC3E}">
        <p14:creationId xmlns:p14="http://schemas.microsoft.com/office/powerpoint/2010/main" val="1022902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0AC4C-E889-43EA-AB5C-CA2477BBE097}" type="datetimeFigureOut">
              <a:rPr lang="en-US" smtClean="0"/>
              <a:t>5/6/2019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C716D-98D4-49FF-B53D-C58DCC1D2A23}" type="slidenum">
              <a:rPr lang="en-US" smtClean="0"/>
              <a:t>‹#›</a:t>
            </a:fld>
            <a:endParaRPr lang="en-US"/>
          </a:p>
        </p:txBody>
      </p:sp>
    </p:spTree>
    <p:extLst>
      <p:ext uri="{BB962C8B-B14F-4D97-AF65-F5344CB8AC3E}">
        <p14:creationId xmlns:p14="http://schemas.microsoft.com/office/powerpoint/2010/main" val="4166703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interest.com/pin/39462798607101469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www.pinterest.com/pin/353321533237817095/" TargetMode="Externa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hyperlink" Target="https://www.pinterest.com/pin/30371156861838749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pinterest.com/pin/794463190491700674/"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https://www.pinterest.com/pin/55584277900575954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930174" y="19540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endParaRPr lang="en-US" dirty="0">
              <a:solidFill>
                <a:schemeClr val="bg1"/>
              </a:solidFill>
              <a:latin typeface="MetaPro-Bold" panose="02000503040000020004" pitchFamily="50" charset="0"/>
            </a:endParaRPr>
          </a:p>
        </p:txBody>
      </p:sp>
    </p:spTree>
    <p:extLst>
      <p:ext uri="{BB962C8B-B14F-4D97-AF65-F5344CB8AC3E}">
        <p14:creationId xmlns:p14="http://schemas.microsoft.com/office/powerpoint/2010/main" val="307608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930174" y="19540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endParaRPr lang="en-US" dirty="0">
              <a:solidFill>
                <a:schemeClr val="bg1"/>
              </a:solidFill>
              <a:latin typeface="MetaPro-Bold" panose="02000503040000020004" pitchFamily="50" charset="0"/>
            </a:endParaRPr>
          </a:p>
        </p:txBody>
      </p:sp>
      <p:sp>
        <p:nvSpPr>
          <p:cNvPr id="3" name="Rectangle 2"/>
          <p:cNvSpPr/>
          <p:nvPr/>
        </p:nvSpPr>
        <p:spPr>
          <a:xfrm>
            <a:off x="826434" y="2178582"/>
            <a:ext cx="10392025" cy="1334211"/>
          </a:xfrm>
          <a:prstGeom prst="rect">
            <a:avLst/>
          </a:prstGeom>
        </p:spPr>
        <p:txBody>
          <a:bodyPr wrap="square">
            <a:spAutoFit/>
          </a:bodyPr>
          <a:lstStyle/>
          <a:p>
            <a:pPr algn="ctr">
              <a:lnSpc>
                <a:spcPct val="150000"/>
              </a:lnSpc>
              <a:spcAft>
                <a:spcPts val="800"/>
              </a:spcAft>
            </a:pPr>
            <a:r>
              <a:rPr lang="en-US" sz="6000" b="1" spc="60" dirty="0" smtClean="0">
                <a:latin typeface="Calibri" panose="020F0502020204030204" pitchFamily="34" charset="0"/>
                <a:ea typeface="Times New Roman" panose="02020603050405020304" pitchFamily="18" charset="0"/>
                <a:cs typeface="Calibri" panose="020F0502020204030204" pitchFamily="34" charset="0"/>
              </a:rPr>
              <a:t>HAPPY MOTHER’S DAY</a:t>
            </a:r>
            <a:endParaRPr lang="en-US" sz="6000" b="1" spc="60" dirty="0" smtClean="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51061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5991366" y="2172423"/>
            <a:ext cx="5454407" cy="33003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5400" b="1" dirty="0">
              <a:solidFill>
                <a:schemeClr val="bg1"/>
              </a:solidFill>
              <a:latin typeface="+mn-lt"/>
            </a:endParaRPr>
          </a:p>
        </p:txBody>
      </p:sp>
      <p:pic>
        <p:nvPicPr>
          <p:cNvPr id="5" name="Picture 4" descr="What's your mom's name...&quot;Mom&quot; why? Funny Humor Quotes, Funny Baby Quotes, Funny Quotes For Kids, Funny Memes, Memes Chistosisimos, Funny Baby Pics, Videos Funny, Funniest Memes, Funny Babies">
            <a:hlinkClick r:id="rId3" tgtFrame="&quot;_blank&quot;" tooltip="&quot;I still remember my son's little devilish smile when he heard my name and just then repeated it aloud  several times as if he'd been let in on a private joke. So cute.&quo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91" y="1323834"/>
            <a:ext cx="5841245" cy="4967784"/>
          </a:xfrm>
          <a:prstGeom prst="rect">
            <a:avLst/>
          </a:prstGeom>
          <a:noFill/>
          <a:ln>
            <a:noFill/>
          </a:ln>
        </p:spPr>
      </p:pic>
      <p:pic>
        <p:nvPicPr>
          <p:cNvPr id="6" name="Picture 5" descr="Is that to much to ask? Or do you need me to spell it out for ya..? Humour, El Humor, Life Humor, Me Quotes, Funny Quotes, Lady Quotes, Cheeky Quotes, Bitch Quotes, Sarcastic Quotes">
            <a:hlinkClick r:id="rId5" tgtFrame="&quot;_blank&quot;" tooltip="&quot;Yes! You are the queen mom! You are the best thing that has happend to me in my short life i appriciate every little thing you do for me! Words cant explain how much i care about you yea i konw we argue but i will always be your little princess and you will always be the queen bee! I love you so much mom dont you ever forget that! &lt;3&lt;3&lt;3&lt;3&lt;3 ^*^&quot;"/>
          </p:cNvPr>
          <p:cNvPicPr/>
          <p:nvPr/>
        </p:nvPicPr>
        <p:blipFill>
          <a:blip r:embed="rId6">
            <a:extLst>
              <a:ext uri="{28A0092B-C50C-407E-A947-70E740481C1C}">
                <a14:useLocalDpi xmlns:a14="http://schemas.microsoft.com/office/drawing/2010/main" val="0"/>
              </a:ext>
            </a:extLst>
          </a:blip>
          <a:srcRect/>
          <a:stretch>
            <a:fillRect/>
          </a:stretch>
        </p:blipFill>
        <p:spPr bwMode="auto">
          <a:xfrm>
            <a:off x="6387152" y="1310185"/>
            <a:ext cx="5786661" cy="4954137"/>
          </a:xfrm>
          <a:prstGeom prst="rect">
            <a:avLst/>
          </a:prstGeom>
          <a:noFill/>
          <a:ln>
            <a:noFill/>
          </a:ln>
        </p:spPr>
      </p:pic>
    </p:spTree>
    <p:extLst>
      <p:ext uri="{BB962C8B-B14F-4D97-AF65-F5344CB8AC3E}">
        <p14:creationId xmlns:p14="http://schemas.microsoft.com/office/powerpoint/2010/main" val="1695605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232012" y="1435435"/>
            <a:ext cx="11213762" cy="4678762"/>
          </a:xfrm>
          <a:prstGeom prst="rect">
            <a:avLst/>
          </a:prstGeom>
        </p:spPr>
        <p:txBody>
          <a:bodyPr vert="horz" lIns="91440" tIns="45720" rIns="91440" bIns="45720" numCol="2"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5400" dirty="0" smtClean="0">
              <a:latin typeface="+mn-lt"/>
            </a:endParaRPr>
          </a:p>
        </p:txBody>
      </p:sp>
      <p:pic>
        <p:nvPicPr>
          <p:cNvPr id="5" name="Picture 4" descr="encouraging motherhood quotes Motherhood Quotes Inspirational, Motherhood Funny, Quotes About Motherhood, Quotes About Dads, Parenting Quotes, Parenting Classes, Parenting Books, Parenting Tips, Best Mother Quotes">
            <a:hlinkClick r:id="rId3" tgtFrame="&quot;_blank&quot;" tooltip="&quot;encouraging motherhood quotes&quo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310186"/>
            <a:ext cx="5704764" cy="4995080"/>
          </a:xfrm>
          <a:prstGeom prst="rect">
            <a:avLst/>
          </a:prstGeom>
          <a:noFill/>
          <a:ln>
            <a:noFill/>
          </a:ln>
        </p:spPr>
      </p:pic>
      <p:pic>
        <p:nvPicPr>
          <p:cNvPr id="6" name="Picture 5" descr="#Momlife - 17 Hilarious Motherhood Quotes New Mom Quotes, Baby Quotes, Mother Quotes, Quotes For Kids, Life Quotes, Good Parenting, Parenting Quotes, Parenting Books, Funny Quotes About Motherhood">
            <a:hlinkClick r:id="rId5" tgtFrame="&quot;_blank&quot;" tooltip="&quot;#Momlife - 17 Hilarious Motherhood Quotes&quot;"/>
          </p:cNvPr>
          <p:cNvPicPr/>
          <p:nvPr/>
        </p:nvPicPr>
        <p:blipFill>
          <a:blip r:embed="rId6">
            <a:extLst>
              <a:ext uri="{28A0092B-C50C-407E-A947-70E740481C1C}">
                <a14:useLocalDpi xmlns:a14="http://schemas.microsoft.com/office/drawing/2010/main" val="0"/>
              </a:ext>
            </a:extLst>
          </a:blip>
          <a:srcRect/>
          <a:stretch>
            <a:fillRect/>
          </a:stretch>
        </p:blipFill>
        <p:spPr bwMode="auto">
          <a:xfrm>
            <a:off x="6346209" y="1269242"/>
            <a:ext cx="5813954" cy="5049671"/>
          </a:xfrm>
          <a:prstGeom prst="rect">
            <a:avLst/>
          </a:prstGeom>
          <a:noFill/>
          <a:ln>
            <a:noFill/>
          </a:ln>
        </p:spPr>
      </p:pic>
    </p:spTree>
    <p:extLst>
      <p:ext uri="{BB962C8B-B14F-4D97-AF65-F5344CB8AC3E}">
        <p14:creationId xmlns:p14="http://schemas.microsoft.com/office/powerpoint/2010/main" val="3634266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3" y="1446264"/>
            <a:ext cx="11784168" cy="215444"/>
          </a:xfrm>
          <a:prstGeom prst="rect">
            <a:avLst/>
          </a:prstGeom>
        </p:spPr>
        <p:txBody>
          <a:bodyPr wrap="square">
            <a:spAutoFit/>
          </a:bodyPr>
          <a:lstStyle/>
          <a:p>
            <a:pPr lvl="0"/>
            <a:endParaRPr lang="en-US" sz="800" b="1" dirty="0" smtClean="0">
              <a:solidFill>
                <a:srgbClr val="000000"/>
              </a:solidFill>
              <a:latin typeface="Helvetica-Bold"/>
              <a:ea typeface="Calibri" panose="020F0502020204030204" pitchFamily="34" charset="0"/>
              <a:cs typeface="Helvetica-Bold"/>
            </a:endParaRPr>
          </a:p>
        </p:txBody>
      </p:sp>
      <p:pic>
        <p:nvPicPr>
          <p:cNvPr id="6" name="Picture 5" descr="Funny parenting quotes, funny quotes, motherhood quotes, parenting quotes, parenting, motherhood, Funny Mom Quotes, Life Quotes, Quotes About Motherhood, Funny Motherhood Quotes, Funny Quotes About Parenting, I Love To Laugh, Laugh Out Loud, Quotations, Mma">
            <a:hlinkClick r:id="rId3" tgtFrame="&quot;_blank&quot;" tooltip="&quot;Funny parenting quotes, funny quotes, motherhood quotes, parenting quotes, parenting, motherhood,&quot;"/>
          </p:cNvPr>
          <p:cNvPicPr/>
          <p:nvPr/>
        </p:nvPicPr>
        <p:blipFill>
          <a:blip r:embed="rId4">
            <a:extLst>
              <a:ext uri="{28A0092B-C50C-407E-A947-70E740481C1C}">
                <a14:useLocalDpi xmlns:a14="http://schemas.microsoft.com/office/drawing/2010/main" val="0"/>
              </a:ext>
            </a:extLst>
          </a:blip>
          <a:srcRect/>
          <a:stretch>
            <a:fillRect/>
          </a:stretch>
        </p:blipFill>
        <p:spPr bwMode="auto">
          <a:xfrm>
            <a:off x="1651379" y="0"/>
            <a:ext cx="8693624" cy="6858000"/>
          </a:xfrm>
          <a:prstGeom prst="rect">
            <a:avLst/>
          </a:prstGeom>
          <a:noFill/>
          <a:ln>
            <a:noFill/>
          </a:ln>
        </p:spPr>
      </p:pic>
    </p:spTree>
    <p:extLst>
      <p:ext uri="{BB962C8B-B14F-4D97-AF65-F5344CB8AC3E}">
        <p14:creationId xmlns:p14="http://schemas.microsoft.com/office/powerpoint/2010/main" val="3566534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06063" y="1446264"/>
            <a:ext cx="11784168" cy="215444"/>
          </a:xfrm>
          <a:prstGeom prst="rect">
            <a:avLst/>
          </a:prstGeom>
        </p:spPr>
        <p:txBody>
          <a:bodyPr wrap="square">
            <a:spAutoFit/>
          </a:bodyPr>
          <a:lstStyle/>
          <a:p>
            <a:pPr lvl="0"/>
            <a:endParaRPr lang="en-US" sz="800" b="1" dirty="0" smtClean="0">
              <a:solidFill>
                <a:srgbClr val="000000"/>
              </a:solidFill>
              <a:latin typeface="Helvetica-Bold"/>
              <a:ea typeface="Calibri" panose="020F0502020204030204" pitchFamily="34" charset="0"/>
              <a:cs typeface="Helvetica-Bold"/>
            </a:endParaRPr>
          </a:p>
        </p:txBody>
      </p:sp>
      <p:sp>
        <p:nvSpPr>
          <p:cNvPr id="3" name="Rectangle 2"/>
          <p:cNvSpPr/>
          <p:nvPr/>
        </p:nvSpPr>
        <p:spPr>
          <a:xfrm>
            <a:off x="400021" y="1292900"/>
            <a:ext cx="11346502" cy="5909310"/>
          </a:xfrm>
          <a:prstGeom prst="rect">
            <a:avLst/>
          </a:prstGeom>
        </p:spPr>
        <p:txBody>
          <a:bodyPr wrap="square">
            <a:spAutoFit/>
          </a:bodyPr>
          <a:lstStyle/>
          <a:p>
            <a:r>
              <a:rPr lang="en-US" sz="3600" b="1" dirty="0"/>
              <a:t>I. A mother called by God submits completely to God's will</a:t>
            </a:r>
            <a:endParaRPr lang="en-US" sz="3600" dirty="0"/>
          </a:p>
          <a:p>
            <a:endParaRPr lang="en-US" sz="3600" b="1" dirty="0" smtClean="0"/>
          </a:p>
          <a:p>
            <a:r>
              <a:rPr lang="en-US" sz="3600" b="1" dirty="0" smtClean="0"/>
              <a:t>II</a:t>
            </a:r>
            <a:r>
              <a:rPr lang="en-US" sz="3600" b="1" dirty="0"/>
              <a:t>. A mother called by God does not have to be perfect</a:t>
            </a:r>
            <a:endParaRPr lang="en-US" sz="3600" dirty="0"/>
          </a:p>
          <a:p>
            <a:endParaRPr lang="en-US" sz="3600" b="1" dirty="0" smtClean="0"/>
          </a:p>
          <a:p>
            <a:r>
              <a:rPr lang="en-US" sz="3600" b="1" dirty="0" smtClean="0"/>
              <a:t>III</a:t>
            </a:r>
            <a:r>
              <a:rPr lang="en-US" sz="3600" b="1" dirty="0"/>
              <a:t>. A mother called by God never relinquishes the </a:t>
            </a:r>
            <a:r>
              <a:rPr lang="en-US" sz="3600" b="1" dirty="0" smtClean="0"/>
              <a:t>title</a:t>
            </a:r>
            <a:endParaRPr lang="en-US" sz="3600" dirty="0" smtClean="0"/>
          </a:p>
          <a:p>
            <a:endParaRPr lang="en-US" sz="3600" b="1" dirty="0"/>
          </a:p>
          <a:p>
            <a:r>
              <a:rPr lang="en-US" sz="3600" b="1" dirty="0" smtClean="0"/>
              <a:t>Proverbs 31 – different take</a:t>
            </a:r>
          </a:p>
          <a:p>
            <a:endParaRPr lang="en-US" sz="3600" b="1" dirty="0" smtClean="0"/>
          </a:p>
          <a:p>
            <a:r>
              <a:rPr lang="en-US" sz="3600" b="1" dirty="0" smtClean="0"/>
              <a:t>Conclusions</a:t>
            </a:r>
            <a:endParaRPr lang="en-US" sz="3600" dirty="0"/>
          </a:p>
          <a:p>
            <a:pPr algn="ctr"/>
            <a:endParaRPr lang="en-US" sz="5400" b="1" dirty="0"/>
          </a:p>
        </p:txBody>
      </p:sp>
    </p:spTree>
    <p:extLst>
      <p:ext uri="{BB962C8B-B14F-4D97-AF65-F5344CB8AC3E}">
        <p14:creationId xmlns:p14="http://schemas.microsoft.com/office/powerpoint/2010/main" val="4229233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930174" y="19540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smtClean="0">
                <a:solidFill>
                  <a:schemeClr val="bg1"/>
                </a:solidFill>
                <a:latin typeface="MetaPro-Bold" panose="02000503040000020004" pitchFamily="50" charset="0"/>
              </a:rPr>
              <a:t>Han</a:t>
            </a:r>
          </a:p>
          <a:p>
            <a:pPr algn="r"/>
            <a:r>
              <a:rPr lang="en-US" dirty="0" smtClean="0">
                <a:solidFill>
                  <a:schemeClr val="bg1"/>
                </a:solidFill>
                <a:latin typeface="MetaPro-Bold" panose="02000503040000020004" pitchFamily="50" charset="0"/>
              </a:rPr>
              <a:t>handout</a:t>
            </a:r>
            <a:endParaRPr lang="en-US" dirty="0">
              <a:solidFill>
                <a:schemeClr val="bg1"/>
              </a:solidFill>
              <a:latin typeface="MetaPro-Bold" panose="02000503040000020004" pitchFamily="50" charset="0"/>
            </a:endParaRPr>
          </a:p>
        </p:txBody>
      </p:sp>
      <p:sp>
        <p:nvSpPr>
          <p:cNvPr id="5" name="Rectangle 4"/>
          <p:cNvSpPr/>
          <p:nvPr/>
        </p:nvSpPr>
        <p:spPr>
          <a:xfrm>
            <a:off x="826434" y="2178582"/>
            <a:ext cx="10392025" cy="1210011"/>
          </a:xfrm>
          <a:prstGeom prst="rect">
            <a:avLst/>
          </a:prstGeom>
        </p:spPr>
        <p:txBody>
          <a:bodyPr wrap="square">
            <a:spAutoFit/>
          </a:bodyPr>
          <a:lstStyle/>
          <a:p>
            <a:pPr algn="ctr">
              <a:lnSpc>
                <a:spcPct val="150000"/>
              </a:lnSpc>
              <a:spcAft>
                <a:spcPts val="800"/>
              </a:spcAft>
            </a:pPr>
            <a:r>
              <a:rPr lang="en-US" sz="5400" b="1" spc="60" dirty="0" smtClean="0">
                <a:latin typeface="Calibri" panose="020F0502020204030204" pitchFamily="34" charset="0"/>
                <a:ea typeface="Times New Roman" panose="02020603050405020304" pitchFamily="18" charset="0"/>
                <a:cs typeface="Calibri" panose="020F0502020204030204" pitchFamily="34" charset="0"/>
              </a:rPr>
              <a:t>HANDOUT</a:t>
            </a:r>
          </a:p>
        </p:txBody>
      </p:sp>
    </p:spTree>
    <p:extLst>
      <p:ext uri="{BB962C8B-B14F-4D97-AF65-F5344CB8AC3E}">
        <p14:creationId xmlns:p14="http://schemas.microsoft.com/office/powerpoint/2010/main" val="1069897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930174" y="1585562"/>
            <a:ext cx="10515600" cy="218121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b="1" dirty="0">
              <a:solidFill>
                <a:schemeClr val="bg1"/>
              </a:solidFill>
              <a:latin typeface="MetaPro-Bold" panose="02000503040000020004" pitchFamily="50" charset="0"/>
            </a:endParaRPr>
          </a:p>
        </p:txBody>
      </p:sp>
      <p:sp>
        <p:nvSpPr>
          <p:cNvPr id="5" name="Rectangle 4"/>
          <p:cNvSpPr/>
          <p:nvPr/>
        </p:nvSpPr>
        <p:spPr>
          <a:xfrm>
            <a:off x="826434" y="2178582"/>
            <a:ext cx="10392025" cy="1210011"/>
          </a:xfrm>
          <a:prstGeom prst="rect">
            <a:avLst/>
          </a:prstGeom>
        </p:spPr>
        <p:txBody>
          <a:bodyPr wrap="square">
            <a:spAutoFit/>
          </a:bodyPr>
          <a:lstStyle/>
          <a:p>
            <a:pPr algn="ctr">
              <a:lnSpc>
                <a:spcPct val="150000"/>
              </a:lnSpc>
              <a:spcAft>
                <a:spcPts val="800"/>
              </a:spcAft>
            </a:pPr>
            <a:r>
              <a:rPr lang="en-US" sz="5400" b="1" spc="60" dirty="0" smtClean="0">
                <a:latin typeface="Calibri" panose="020F0502020204030204" pitchFamily="34" charset="0"/>
                <a:ea typeface="Times New Roman" panose="02020603050405020304" pitchFamily="18" charset="0"/>
                <a:cs typeface="Calibri" panose="020F0502020204030204" pitchFamily="34" charset="0"/>
              </a:rPr>
              <a:t>PROVERBS 31</a:t>
            </a:r>
            <a:endParaRPr lang="en-US" sz="5400" b="1" spc="60" dirty="0" smtClean="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87503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618"/>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11900"/>
            <a:ext cx="12192000" cy="546100"/>
          </a:xfrm>
          <a:prstGeom prst="rect">
            <a:avLst/>
          </a:prstGeom>
          <a:solidFill>
            <a:srgbClr val="1563AE">
              <a:alpha val="8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p:cNvSpPr txBox="1">
            <a:spLocks/>
          </p:cNvSpPr>
          <p:nvPr/>
        </p:nvSpPr>
        <p:spPr>
          <a:xfrm>
            <a:off x="930174" y="1585562"/>
            <a:ext cx="10515600" cy="218121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b="1" dirty="0">
              <a:solidFill>
                <a:schemeClr val="bg1"/>
              </a:solidFill>
              <a:latin typeface="MetaPro-Bold" panose="02000503040000020004" pitchFamily="50" charset="0"/>
            </a:endParaRPr>
          </a:p>
        </p:txBody>
      </p:sp>
      <p:sp>
        <p:nvSpPr>
          <p:cNvPr id="5" name="Rectangle 4"/>
          <p:cNvSpPr/>
          <p:nvPr/>
        </p:nvSpPr>
        <p:spPr>
          <a:xfrm>
            <a:off x="826434" y="2178582"/>
            <a:ext cx="10392025" cy="1210011"/>
          </a:xfrm>
          <a:prstGeom prst="rect">
            <a:avLst/>
          </a:prstGeom>
        </p:spPr>
        <p:txBody>
          <a:bodyPr wrap="square">
            <a:spAutoFit/>
          </a:bodyPr>
          <a:lstStyle/>
          <a:p>
            <a:pPr algn="ctr">
              <a:lnSpc>
                <a:spcPct val="150000"/>
              </a:lnSpc>
              <a:spcAft>
                <a:spcPts val="800"/>
              </a:spcAft>
            </a:pPr>
            <a:r>
              <a:rPr lang="en-US" sz="5400" b="1" spc="60" dirty="0" smtClean="0">
                <a:latin typeface="Calibri" panose="020F0502020204030204" pitchFamily="34" charset="0"/>
                <a:ea typeface="Times New Roman" panose="02020603050405020304" pitchFamily="18" charset="0"/>
                <a:cs typeface="Calibri" panose="020F0502020204030204" pitchFamily="34" charset="0"/>
              </a:rPr>
              <a:t>CONCLUSIONS</a:t>
            </a:r>
            <a:endParaRPr lang="en-US" sz="5400" b="1" spc="60" dirty="0" smtClean="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526998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42750</TotalTime>
  <Words>222</Words>
  <Application>Microsoft Office PowerPoint</Application>
  <PresentationFormat>Widescreen</PresentationFormat>
  <Paragraphs>54</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Helvetica-Bold</vt:lpstr>
      <vt:lpstr>MetaPro-Bold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Roth Bros. Inc. a Sodexo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Schuler</dc:creator>
  <cp:lastModifiedBy>Charles Heyman</cp:lastModifiedBy>
  <cp:revision>98</cp:revision>
  <cp:lastPrinted>2018-12-29T18:54:10Z</cp:lastPrinted>
  <dcterms:created xsi:type="dcterms:W3CDTF">2017-01-13T19:39:44Z</dcterms:created>
  <dcterms:modified xsi:type="dcterms:W3CDTF">2019-05-08T17:01:36Z</dcterms:modified>
</cp:coreProperties>
</file>