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5BC59-BFFB-496B-A3B2-0C816FC58D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Luke 15:11-32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90889A-10CC-4E5F-81D6-E8AADB1CC5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Debauched Son and the Angry Son</a:t>
            </a:r>
          </a:p>
        </p:txBody>
      </p:sp>
    </p:spTree>
    <p:extLst>
      <p:ext uri="{BB962C8B-B14F-4D97-AF65-F5344CB8AC3E}">
        <p14:creationId xmlns:p14="http://schemas.microsoft.com/office/powerpoint/2010/main" val="1987632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3356D-E7E9-4BAB-82A2-7B9B249BD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/>
          <a:lstStyle/>
          <a:p>
            <a:r>
              <a:rPr lang="en-US" dirty="0"/>
              <a:t>The Parable of the lost 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8377A-AF43-491D-B120-0F0F7F1CC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/>
              <a:t>4 sections to the parable</a:t>
            </a:r>
          </a:p>
          <a:p>
            <a:pPr algn="ctr"/>
            <a:endParaRPr lang="en-US" sz="2400" dirty="0"/>
          </a:p>
          <a:p>
            <a:r>
              <a:rPr lang="en-US" sz="2400" dirty="0"/>
              <a:t>1.	The situation Vs 11-12</a:t>
            </a:r>
          </a:p>
          <a:p>
            <a:r>
              <a:rPr lang="en-US" sz="2400" dirty="0"/>
              <a:t>2.	The younger son 13-19</a:t>
            </a:r>
          </a:p>
          <a:p>
            <a:r>
              <a:rPr lang="en-US" sz="2400" dirty="0"/>
              <a:t>3	The Father 20-24</a:t>
            </a:r>
          </a:p>
          <a:p>
            <a:r>
              <a:rPr lang="en-US" sz="2400" dirty="0"/>
              <a:t>4	The elder son 25-32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1078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ED9F3-9C72-46EE-994E-A109538B3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36885"/>
            <a:ext cx="7729728" cy="1933073"/>
          </a:xfrm>
        </p:spPr>
        <p:txBody>
          <a:bodyPr/>
          <a:lstStyle/>
          <a:p>
            <a:r>
              <a:rPr lang="en-US" dirty="0"/>
              <a:t>The parable of The Lost Son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1. 	the situation	Vs. 11-12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731A4-DDA6-4E1A-BFB3-A2D7D790F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482019"/>
          </a:xfrm>
        </p:spPr>
        <p:txBody>
          <a:bodyPr>
            <a:normAutofit/>
          </a:bodyPr>
          <a:lstStyle/>
          <a:p>
            <a:r>
              <a:rPr lang="en-US" sz="2400" dirty="0"/>
              <a:t>		The Setting of the Parable (Context)</a:t>
            </a:r>
          </a:p>
          <a:p>
            <a:r>
              <a:rPr lang="en-US" sz="2400" dirty="0"/>
              <a:t>The parables of finding that which was lost; the sheep and the coin. Show the joy in heaven when a sinner repents and returns.</a:t>
            </a:r>
          </a:p>
          <a:p>
            <a:r>
              <a:rPr lang="en-US" sz="2400" dirty="0"/>
              <a:t>		The Family Problem</a:t>
            </a:r>
          </a:p>
          <a:p>
            <a:r>
              <a:rPr lang="en-US" sz="2400" dirty="0"/>
              <a:t>The father split his estate between the two sons at the younger son’s request.</a:t>
            </a:r>
          </a:p>
        </p:txBody>
      </p:sp>
    </p:spTree>
    <p:extLst>
      <p:ext uri="{BB962C8B-B14F-4D97-AF65-F5344CB8AC3E}">
        <p14:creationId xmlns:p14="http://schemas.microsoft.com/office/powerpoint/2010/main" val="1086884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B7E0A-A648-405F-AFCD-BD60090C0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44905"/>
            <a:ext cx="7729728" cy="2053390"/>
          </a:xfrm>
        </p:spPr>
        <p:txBody>
          <a:bodyPr/>
          <a:lstStyle/>
          <a:p>
            <a:r>
              <a:rPr lang="en-US" dirty="0"/>
              <a:t>The parable of The Lost Son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2.	The younger son     vs 13-19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BE8C4-6AFB-4BC5-A789-018B0E26E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3488276"/>
            <a:ext cx="7729728" cy="3101983"/>
          </a:xfrm>
        </p:spPr>
        <p:txBody>
          <a:bodyPr>
            <a:normAutofit/>
          </a:bodyPr>
          <a:lstStyle/>
          <a:p>
            <a:r>
              <a:rPr lang="en-US" sz="2400" dirty="0"/>
              <a:t>2.	Requested his inheritance (half)</a:t>
            </a:r>
          </a:p>
          <a:p>
            <a:r>
              <a:rPr lang="en-US" sz="2400" dirty="0"/>
              <a:t>		Squandered it on prostitutes</a:t>
            </a:r>
          </a:p>
          <a:p>
            <a:r>
              <a:rPr lang="en-US" sz="2400" dirty="0"/>
              <a:t>		A famine struck and he was destitute</a:t>
            </a:r>
          </a:p>
          <a:p>
            <a:r>
              <a:rPr lang="en-US" sz="2400" dirty="0"/>
              <a:t>		He returned home, begging for help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2893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58B5E-CA4F-47FF-97F8-3659E5096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25116"/>
            <a:ext cx="7729728" cy="1728296"/>
          </a:xfrm>
        </p:spPr>
        <p:txBody>
          <a:bodyPr>
            <a:normAutofit fontScale="90000"/>
          </a:bodyPr>
          <a:lstStyle/>
          <a:p>
            <a:r>
              <a:rPr lang="en-US" dirty="0"/>
              <a:t>The Parable of the lost son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3	The Father     vs 20-24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3E4BA-1D12-4EDA-B50C-0EE5CD90F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3. 	The Father    Vs. 20-24</a:t>
            </a:r>
          </a:p>
          <a:p>
            <a:r>
              <a:rPr lang="en-US" sz="2400" dirty="0"/>
              <a:t>		The father was overjoyed at his return</a:t>
            </a:r>
          </a:p>
          <a:p>
            <a:r>
              <a:rPr lang="en-US" sz="2400" dirty="0"/>
              <a:t>		He kissed him and threw his son a party and 		rejoiced</a:t>
            </a:r>
          </a:p>
          <a:p>
            <a:endParaRPr lang="en-US" sz="2400" dirty="0"/>
          </a:p>
          <a:p>
            <a:r>
              <a:rPr lang="en-US" sz="2400" dirty="0"/>
              <a:t>			(He probably ordered him a bath also)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8491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2BC20-D9AE-440E-9F1F-356A49127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72715"/>
            <a:ext cx="7729728" cy="1820780"/>
          </a:xfrm>
        </p:spPr>
        <p:txBody>
          <a:bodyPr/>
          <a:lstStyle/>
          <a:p>
            <a:r>
              <a:rPr lang="en-US" dirty="0"/>
              <a:t>The Parable of the lost son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4	The elder son    vs 25-32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64C8E-083E-4712-A4C0-B94BCEEEE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4. The Angry Son Vs. 25-32</a:t>
            </a:r>
          </a:p>
          <a:p>
            <a:endParaRPr lang="en-US" sz="2400" dirty="0"/>
          </a:p>
          <a:p>
            <a:r>
              <a:rPr lang="en-US" sz="2400" dirty="0"/>
              <a:t>	The elder son was resentful.</a:t>
            </a:r>
          </a:p>
          <a:p>
            <a:endParaRPr lang="en-US" sz="2400" dirty="0"/>
          </a:p>
          <a:p>
            <a:r>
              <a:rPr lang="en-US" sz="2400" dirty="0"/>
              <a:t>	The father gently reproved his elder son for not 	respecting his father's joy at having his lost son 			returned alive.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75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39AAB-9859-42E8-AAD3-B33A710E8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Parable of the lost 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50041-5184-4762-A826-D8254E6EC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All three of the parables teach the mission of Jesus on the earth</a:t>
            </a:r>
          </a:p>
          <a:p>
            <a:pPr algn="ctr"/>
            <a:endParaRPr lang="en-US" dirty="0"/>
          </a:p>
          <a:p>
            <a:pPr algn="ctr"/>
            <a:r>
              <a:rPr lang="en-US" sz="2800" dirty="0"/>
              <a:t>To Seek and to Save</a:t>
            </a:r>
          </a:p>
          <a:p>
            <a:pPr algn="ctr"/>
            <a:r>
              <a:rPr lang="en-US" sz="2800"/>
              <a:t>The LOST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7951236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32</TotalTime>
  <Words>84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Parcel</vt:lpstr>
      <vt:lpstr>Luke 15:11-32</vt:lpstr>
      <vt:lpstr>The Parable of the lost son</vt:lpstr>
      <vt:lpstr>The parable of The Lost Son  1.  the situation Vs. 11-12 </vt:lpstr>
      <vt:lpstr>The parable of The Lost Son  2. The younger son     vs 13-19 </vt:lpstr>
      <vt:lpstr>The Parable of the lost son  3 The Father     vs 20-24 </vt:lpstr>
      <vt:lpstr>The Parable of the lost son  4 The elder son    vs 25-32</vt:lpstr>
      <vt:lpstr>The Parable of the lost 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Luke 15:11-32</dc:title>
  <dc:creator>ed harris</dc:creator>
  <cp:lastModifiedBy>ed harris</cp:lastModifiedBy>
  <cp:revision>4</cp:revision>
  <dcterms:created xsi:type="dcterms:W3CDTF">2019-03-30T21:57:35Z</dcterms:created>
  <dcterms:modified xsi:type="dcterms:W3CDTF">2019-03-30T22:30:34Z</dcterms:modified>
</cp:coreProperties>
</file>