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5" d="100"/>
          <a:sy n="95" d="100"/>
        </p:scale>
        <p:origin x="67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12/22/2018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12/22/2018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12/22/2018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12/22/2018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12/22/2018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12/22/2018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459F1-A540-44B0-B372-137080EA18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0045" y="1970947"/>
            <a:ext cx="9068586" cy="2432611"/>
          </a:xfrm>
        </p:spPr>
        <p:txBody>
          <a:bodyPr/>
          <a:lstStyle/>
          <a:p>
            <a:r>
              <a:rPr lang="en-US" b="1" dirty="0"/>
              <a:t>THE LIGHT OF THE WORLD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850C7D-F5B5-4AF5-A2FE-2FA219B5A0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4403558"/>
            <a:ext cx="9070848" cy="735705"/>
          </a:xfrm>
        </p:spPr>
        <p:txBody>
          <a:bodyPr>
            <a:normAutofit fontScale="92500" lnSpcReduction="10000"/>
          </a:bodyPr>
          <a:lstStyle/>
          <a:p>
            <a:endParaRPr lang="en-US" sz="2400" b="1" dirty="0"/>
          </a:p>
          <a:p>
            <a:r>
              <a:rPr lang="en-US" sz="2400" b="1" dirty="0"/>
              <a:t>THREE PROMISES OF COMFORT THROUGH THE DELIVERER</a:t>
            </a:r>
          </a:p>
          <a:p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759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54AD33C-B2A4-426E-B691-31602C701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905" y="625642"/>
            <a:ext cx="10146632" cy="5534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937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C81B6-56B2-41EA-B8EC-24DB2AFE7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2A7ACD6-8952-4119-B3A2-30E43D3F46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3242" y="642594"/>
            <a:ext cx="11125200" cy="5838417"/>
          </a:xfrm>
        </p:spPr>
      </p:pic>
    </p:spTree>
    <p:extLst>
      <p:ext uri="{BB962C8B-B14F-4D97-AF65-F5344CB8AC3E}">
        <p14:creationId xmlns:p14="http://schemas.microsoft.com/office/powerpoint/2010/main" val="4158628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8236DDF-9E32-4D8A-BD01-90CA3AA243C5}"/>
              </a:ext>
            </a:extLst>
          </p:cNvPr>
          <p:cNvSpPr txBox="1"/>
          <p:nvPr/>
        </p:nvSpPr>
        <p:spPr>
          <a:xfrm>
            <a:off x="938463" y="1275347"/>
            <a:ext cx="1007444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Arial Rounded MT Bold" panose="020F0704030504030204" pitchFamily="34" charset="0"/>
              </a:rPr>
              <a:t>ISAIAH CHAPTER 9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sz="4000" dirty="0"/>
              <a:t>A LITTLE BIT OF HISTORY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4D3E7D-2D66-48BB-8BF1-E253E6E8CA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9493" y="4122821"/>
            <a:ext cx="2671011" cy="2213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061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0076BB0-8651-434B-95B5-02AB94B316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0317" y="2991853"/>
            <a:ext cx="3850104" cy="31800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A64D133-9D2C-4766-A08D-C3257CD6E8AE}"/>
              </a:ext>
            </a:extLst>
          </p:cNvPr>
          <p:cNvSpPr txBox="1"/>
          <p:nvPr/>
        </p:nvSpPr>
        <p:spPr>
          <a:xfrm>
            <a:off x="665747" y="593558"/>
            <a:ext cx="107642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Ahaz did</a:t>
            </a:r>
          </a:p>
          <a:p>
            <a:pPr algn="ctr"/>
            <a:r>
              <a:rPr lang="en-US" sz="3600" dirty="0"/>
              <a:t> evil in the sight of the Lord</a:t>
            </a:r>
          </a:p>
          <a:p>
            <a:pPr algn="ctr"/>
            <a:r>
              <a:rPr lang="en-US" sz="3600" dirty="0"/>
              <a:t>and was very afraid of Israel and Syria</a:t>
            </a:r>
          </a:p>
          <a:p>
            <a:pPr algn="ctr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592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CC6AB66-BA38-46C2-B56D-F0098FB36A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168" y="601578"/>
            <a:ext cx="8710864" cy="5751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616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AEBE83E-8F5B-4EB3-910A-47B762373D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1705" y="842211"/>
            <a:ext cx="9384632" cy="5053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636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8A3EF0E-69B9-4784-9CA6-E8AC4A3484DC}"/>
              </a:ext>
            </a:extLst>
          </p:cNvPr>
          <p:cNvSpPr/>
          <p:nvPr/>
        </p:nvSpPr>
        <p:spPr>
          <a:xfrm>
            <a:off x="2983831" y="619309"/>
            <a:ext cx="6096000" cy="150810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dirty="0"/>
              <a:t>THREE PROMISES OF COMFORT THROUGH THE DELIVERER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10276CD-3D9C-491A-AF84-C83072E7277C}"/>
              </a:ext>
            </a:extLst>
          </p:cNvPr>
          <p:cNvSpPr/>
          <p:nvPr/>
        </p:nvSpPr>
        <p:spPr>
          <a:xfrm>
            <a:off x="3256546" y="2967335"/>
            <a:ext cx="588745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	PROMISE # 1: THE GALILEE WILL BE DELIVERED</a:t>
            </a:r>
          </a:p>
          <a:p>
            <a:endParaRPr lang="en-US" dirty="0"/>
          </a:p>
          <a:p>
            <a:r>
              <a:rPr lang="en-US" dirty="0"/>
              <a:t>	A	DELIVERED FROM THE LORD'S CONTEMPT</a:t>
            </a:r>
          </a:p>
          <a:p>
            <a:endParaRPr lang="en-US" dirty="0"/>
          </a:p>
          <a:p>
            <a:r>
              <a:rPr lang="en-US" dirty="0"/>
              <a:t>	B	MADE GLORIOUS</a:t>
            </a:r>
          </a:p>
        </p:txBody>
      </p:sp>
    </p:spTree>
    <p:extLst>
      <p:ext uri="{BB962C8B-B14F-4D97-AF65-F5344CB8AC3E}">
        <p14:creationId xmlns:p14="http://schemas.microsoft.com/office/powerpoint/2010/main" val="3226750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3417EB-AD74-4D2B-BE6E-8FD2ED961E5F}"/>
              </a:ext>
            </a:extLst>
          </p:cNvPr>
          <p:cNvSpPr/>
          <p:nvPr/>
        </p:nvSpPr>
        <p:spPr>
          <a:xfrm>
            <a:off x="3048000" y="1645403"/>
            <a:ext cx="6096000" cy="356719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	PROMISE# 2: THE PEOPLE WILL SEE A GREAT LIGHT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	THEY WILL INCREASE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1   In Number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2   In Happiness	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3   In the presence of the LORD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4    In the Harvest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5    In Joy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	THEIR OPPRESSORS WILL BE BROKEN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C	NO MORE WAR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216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C9836CF-1AEB-4F4A-ACF1-D40A91BDE568}"/>
              </a:ext>
            </a:extLst>
          </p:cNvPr>
          <p:cNvSpPr/>
          <p:nvPr/>
        </p:nvSpPr>
        <p:spPr>
          <a:xfrm>
            <a:off x="3048000" y="699310"/>
            <a:ext cx="6096000" cy="545938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III	PROMISE# 3: GOD WILL BE WITH US IN THE FLESH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	A SON OF MAN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	THE SON OF GOD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C	BRINGER ORDER THROUGH RIGHTEOUSNESS AND JUSTICE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D	CALLED BY MAJESTIC NAMES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1	WISE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2	DIVINE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3	A FATHER WHO NEVER LEAVES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4	GRACIOUS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D	EVER INCREASING 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E	KING DAVID'S LEGITIMATE HEIR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F	EVERLASTING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G	WIELDER OF THE AUTHORITY OF JAHWEH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3852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110</TotalTime>
  <Words>49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 Rounded MT Bold</vt:lpstr>
      <vt:lpstr>Calibri</vt:lpstr>
      <vt:lpstr>Century Gothic</vt:lpstr>
      <vt:lpstr>Garamond</vt:lpstr>
      <vt:lpstr>Savon</vt:lpstr>
      <vt:lpstr>THE LIGHT OF THE WORLD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LIGHT OF THE WORLD</dc:title>
  <dc:creator>ed harris</dc:creator>
  <cp:lastModifiedBy>ed harris</cp:lastModifiedBy>
  <cp:revision>9</cp:revision>
  <dcterms:created xsi:type="dcterms:W3CDTF">2018-12-22T20:50:39Z</dcterms:created>
  <dcterms:modified xsi:type="dcterms:W3CDTF">2018-12-22T23:14:17Z</dcterms:modified>
</cp:coreProperties>
</file>