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5BF0-622E-46BB-AD82-61BB9B9AE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29C0A-DEC2-4044-9960-CBBF349F3C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AB1DE-79CB-46AA-B7B6-AFB62F2F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8F968-658A-4CA8-A357-C31CE157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E1185-1009-4056-AAD4-D2B66AA9F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5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B194-1932-4E91-938B-81F776D0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9F672E-34FB-474D-A6F7-48E6D9E7D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A4B93-7D19-4D10-A50C-599B13FC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2AF88-2F78-4095-A365-9FEEF35B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93CC7-F392-4811-9608-692B82D9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2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53638-1245-4810-AE94-EDF65C564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31CD0-8669-47DD-8484-6F11E40B1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878C8-B8B1-4FF7-98F7-A3983DB47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3470-662D-4CD6-8CF4-2716C10A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4243B-CC98-450A-9F76-9CFBF1ED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5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E269-86FC-48E4-88DA-C38403A7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7646-FCBC-40CA-BD5F-7F0E57013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D57AC-335F-4484-B7C5-F019AA82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7F40F-1625-4159-9FC8-42244700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A1DFA-E317-4B44-8622-F6DC4C7D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8E6E-E6A2-42CA-9E54-EE40751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27A3B-22CA-4ED1-8567-1742EB01C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54F8E-74D5-4E50-A117-F2C2EAFC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8730-9C58-4A36-B5DB-55D7D699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80DE7-8762-4B1A-A301-E88426385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8F55-734C-48DB-9039-F87B7017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BE1FB-B908-4D01-87BF-567AF5027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F51F5-B3CE-4B86-B839-0DA930651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E05E0-38C4-4577-89FD-F65B80F8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9C5C0-61FB-44DF-A6E7-F9E936FB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1D214-D8EC-484C-A769-1972C17F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0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93EC-CA9D-4947-B647-D06727FF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A72D9-8BC9-420F-A6BC-CE3EB9CC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50F53-BD41-4448-9669-F28384CC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0D8A3A-387F-4096-96EF-7263FC666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987F3-139D-44AD-A630-EA290AB7F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70C73-1034-4C41-B817-0C110E51C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78BB57-1DCC-4766-B7C9-9046EB5F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B2DD5F-34FB-4610-8BA0-5AFC49DC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ED1B3-E3B9-4716-9D02-5E3F5FA07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9F8FE-BE47-4541-920C-6B859325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21BBC-BB76-4F3E-9E91-B4AE601D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FF6EF-7C0B-44CB-8422-271644FF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08DE-0439-4454-84B6-E2BE8D87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E8839-E12F-4C2A-A243-B1F57F21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767D5-5825-40AB-B487-AAB5239F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B44A3-B99E-4325-A226-5C48ED744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14C3A-6AF5-47BB-8135-5FBF672EC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1CC5E-8813-400D-9555-E0EE2880B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18294-FF79-4C5F-B37E-CBEE98BC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034F0-F311-4120-93F3-E86FE382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1DCCA-A9B8-4C03-B039-F9CCE4A9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633D-5C5C-4D35-9C09-5FC81A4A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7D47E-2DF9-40FF-8C37-763B949A6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44D89-FF2C-4524-B52B-6A73B66B3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FBC4C-F3E6-44C8-A312-BD64F0FA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1DD4A-1B9B-4F33-A250-41BF60982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9ACD9-8516-4A82-AF9D-F0FAC32B9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0F8A-54AC-460B-9B56-3E59B0F6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2DC5-12EA-4E74-9B69-27C06FD84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FACDB-CF33-487C-9499-C59230C70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A0F9F-5109-4981-8095-67516AAA3FB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2E12-DCEF-45A3-8802-7C28B31A2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440E8-1ABC-4698-B59B-C687F9AC8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7F62F-3041-4CDD-A776-E6DCD9F4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CA37-FDD0-48DF-9A78-A026A0D8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Mark 9:35-37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0C42B-C847-4567-A65E-E2944DC7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488"/>
            <a:ext cx="3932237" cy="36625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5400" dirty="0"/>
              <a:t>Greatness in the Kingdom </a:t>
            </a:r>
          </a:p>
          <a:p>
            <a:r>
              <a:rPr lang="en-US" sz="5400" dirty="0"/>
              <a:t>Of Heaven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E80AF5A-851B-4D21-95F5-5686B4D4A5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r="7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2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31CE3-097E-4058-9440-24535CCE1F0E}"/>
              </a:ext>
            </a:extLst>
          </p:cNvPr>
          <p:cNvSpPr txBox="1"/>
          <p:nvPr/>
        </p:nvSpPr>
        <p:spPr>
          <a:xfrm>
            <a:off x="268357" y="496957"/>
            <a:ext cx="111020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3	GREAT CAUTION</a:t>
            </a:r>
          </a:p>
          <a:p>
            <a:endParaRPr lang="en-US" sz="5400" dirty="0"/>
          </a:p>
          <a:p>
            <a:r>
              <a:rPr lang="en-US" sz="5400" dirty="0"/>
              <a:t>“</a:t>
            </a:r>
            <a:r>
              <a:rPr lang="en-US" sz="5400" i="1" dirty="0"/>
              <a:t>“WHOEVER RECEIVES ONE CHILD LIKE THIS IN MY NAME RECEIVES ME; AND WHOEVER RECEIVES ME DOES NOT RECEIVE ME, BUT HIM WHO SENT ME.”</a:t>
            </a:r>
            <a:r>
              <a:rPr lang="en-US" sz="5400" dirty="0"/>
              <a:t>” MARK 9:37, NASB95</a:t>
            </a:r>
          </a:p>
        </p:txBody>
      </p:sp>
    </p:spTree>
    <p:extLst>
      <p:ext uri="{BB962C8B-B14F-4D97-AF65-F5344CB8AC3E}">
        <p14:creationId xmlns:p14="http://schemas.microsoft.com/office/powerpoint/2010/main" val="115080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F593A7-DAC1-4289-86AC-BD9EF4B1FD4A}"/>
              </a:ext>
            </a:extLst>
          </p:cNvPr>
          <p:cNvSpPr txBox="1"/>
          <p:nvPr/>
        </p:nvSpPr>
        <p:spPr>
          <a:xfrm>
            <a:off x="1222513" y="785191"/>
            <a:ext cx="106547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	</a:t>
            </a:r>
            <a:r>
              <a:rPr lang="en-US" sz="3600" dirty="0"/>
              <a:t>“RECEIVE” MEANS TO WELCOME</a:t>
            </a:r>
          </a:p>
          <a:p>
            <a:endParaRPr lang="en-US" sz="3600" b="1" dirty="0"/>
          </a:p>
          <a:p>
            <a:r>
              <a:rPr lang="en-US" sz="3600" b="1" dirty="0"/>
              <a:t>B	</a:t>
            </a:r>
            <a:r>
              <a:rPr lang="en-US" sz="3600" dirty="0"/>
              <a:t>SERVING CHILDREN IS SERVING THE LORD HIMSELF IN THE PERSON OF A CHILD.</a:t>
            </a:r>
          </a:p>
          <a:p>
            <a:endParaRPr lang="en-US" sz="3600" b="1" dirty="0"/>
          </a:p>
          <a:p>
            <a:r>
              <a:rPr lang="en-US" sz="3600" b="1" dirty="0"/>
              <a:t>C.	</a:t>
            </a:r>
            <a:r>
              <a:rPr lang="en-US" sz="3600" dirty="0"/>
              <a:t>ALL THE GOSPEL ACCOUNTS GIVE THE SAME WARNINGS ABOUT SERIOUS REPERCUSIONS IN DEALING 	WITH "HIS CHILDREN"</a:t>
            </a:r>
          </a:p>
        </p:txBody>
      </p:sp>
    </p:spTree>
    <p:extLst>
      <p:ext uri="{BB962C8B-B14F-4D97-AF65-F5344CB8AC3E}">
        <p14:creationId xmlns:p14="http://schemas.microsoft.com/office/powerpoint/2010/main" val="75290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FC49-4051-462D-9C07-83582173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03" y="457199"/>
            <a:ext cx="4020446" cy="1470991"/>
          </a:xfrm>
        </p:spPr>
        <p:txBody>
          <a:bodyPr>
            <a:normAutofit/>
          </a:bodyPr>
          <a:lstStyle/>
          <a:p>
            <a:r>
              <a:rPr lang="en-US" sz="9600" dirty="0"/>
              <a:t>SMILE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FDCB61-88F8-4DB2-B0DA-638134BCDBF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4" b="2078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322B9-9DA3-4C0A-8605-3F4DDC225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ALWAYS REMEMBER </a:t>
            </a:r>
            <a:r>
              <a:rPr lang="en-US" sz="3200" dirty="0"/>
              <a:t>Children may not remember what you say, but they will always remember how you make them feel. </a:t>
            </a:r>
          </a:p>
        </p:txBody>
      </p:sp>
    </p:spTree>
    <p:extLst>
      <p:ext uri="{BB962C8B-B14F-4D97-AF65-F5344CB8AC3E}">
        <p14:creationId xmlns:p14="http://schemas.microsoft.com/office/powerpoint/2010/main" val="50191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9DA86-E248-47D0-AC26-257B233AD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4475747"/>
          </a:xfrm>
        </p:spPr>
        <p:txBody>
          <a:bodyPr>
            <a:noAutofit/>
          </a:bodyPr>
          <a:lstStyle/>
          <a:p>
            <a:r>
              <a:rPr lang="en-US" sz="4800" dirty="0"/>
              <a:t>According to the </a:t>
            </a:r>
            <a:r>
              <a:rPr lang="en-US" sz="4800" dirty="0" err="1"/>
              <a:t>Huffpost</a:t>
            </a:r>
            <a:r>
              <a:rPr lang="en-US" sz="4800" dirty="0"/>
              <a:t> </a:t>
            </a:r>
            <a:br>
              <a:rPr lang="en-US" sz="4800" dirty="0"/>
            </a:br>
            <a:r>
              <a:rPr lang="en-US" sz="4800" dirty="0"/>
              <a:t>(the website of the </a:t>
            </a:r>
            <a:r>
              <a:rPr lang="en-US" sz="4800" u="sng" dirty="0"/>
              <a:t>Huffington Post</a:t>
            </a:r>
            <a:r>
              <a:rPr lang="en-US" sz="4800" dirty="0"/>
              <a:t>)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There are 9 characteristics of people destined to greatness.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F6DFF-1302-4EE5-8990-F15DC2479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6715" y="5671470"/>
            <a:ext cx="9144000" cy="817561"/>
          </a:xfrm>
        </p:spPr>
        <p:txBody>
          <a:bodyPr/>
          <a:lstStyle/>
          <a:p>
            <a:r>
              <a:rPr lang="en-US" dirty="0"/>
              <a:t>https://www.huffingtonpost.com/ayodeji-awosika-/9-common-characteristics-of-people-destined-for-greatness_b_9644312.html</a:t>
            </a:r>
          </a:p>
        </p:txBody>
      </p:sp>
    </p:spTree>
    <p:extLst>
      <p:ext uri="{BB962C8B-B14F-4D97-AF65-F5344CB8AC3E}">
        <p14:creationId xmlns:p14="http://schemas.microsoft.com/office/powerpoint/2010/main" val="269550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34EE33-2CFE-41F1-83AD-EF7BA6C8712E}"/>
              </a:ext>
            </a:extLst>
          </p:cNvPr>
          <p:cNvSpPr/>
          <p:nvPr/>
        </p:nvSpPr>
        <p:spPr>
          <a:xfrm>
            <a:off x="473243" y="187222"/>
            <a:ext cx="117187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1	they're not humble	</a:t>
            </a:r>
            <a:br>
              <a:rPr lang="en-US" sz="4000" dirty="0"/>
            </a:br>
            <a:r>
              <a:rPr lang="en-US" sz="4000" dirty="0"/>
              <a:t>2 	they're irrational</a:t>
            </a:r>
            <a:br>
              <a:rPr lang="en-US" sz="4000" dirty="0"/>
            </a:br>
            <a:r>
              <a:rPr lang="en-US" sz="4000" dirty="0"/>
              <a:t>3 	they don't believe in inspiration</a:t>
            </a:r>
            <a:br>
              <a:rPr lang="en-US" sz="4000" dirty="0"/>
            </a:br>
            <a:r>
              <a:rPr lang="en-US" sz="4000" dirty="0"/>
              <a:t>4 	they don't live balanced lives</a:t>
            </a:r>
            <a:br>
              <a:rPr lang="en-US" sz="4000" dirty="0"/>
            </a:br>
            <a:r>
              <a:rPr lang="en-US" sz="4000" dirty="0"/>
              <a:t>5 	they're lucky</a:t>
            </a:r>
            <a:br>
              <a:rPr lang="en-US" sz="4000" dirty="0"/>
            </a:br>
            <a:r>
              <a:rPr lang="en-US" sz="4000" dirty="0"/>
              <a:t>6 	they know that personality traits can be learned</a:t>
            </a:r>
            <a:br>
              <a:rPr lang="en-US" sz="4000" dirty="0"/>
            </a:br>
            <a:r>
              <a:rPr lang="en-US" sz="4000" dirty="0"/>
              <a:t>7 	they visualize they're success to the point of 	certainty</a:t>
            </a:r>
            <a:br>
              <a:rPr lang="en-US" sz="4000" dirty="0"/>
            </a:br>
            <a:r>
              <a:rPr lang="en-US" sz="4000" dirty="0"/>
              <a:t>8 	they ask questions</a:t>
            </a:r>
            <a:br>
              <a:rPr lang="en-US" sz="4000" dirty="0"/>
            </a:br>
            <a:r>
              <a:rPr lang="en-US" sz="4000" dirty="0"/>
              <a:t>9 	they never fail</a:t>
            </a:r>
          </a:p>
        </p:txBody>
      </p:sp>
    </p:spTree>
    <p:extLst>
      <p:ext uri="{BB962C8B-B14F-4D97-AF65-F5344CB8AC3E}">
        <p14:creationId xmlns:p14="http://schemas.microsoft.com/office/powerpoint/2010/main" val="139150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89737-DD3E-4ABA-A60E-8815308D5FB3}"/>
              </a:ext>
            </a:extLst>
          </p:cNvPr>
          <p:cNvSpPr/>
          <p:nvPr/>
        </p:nvSpPr>
        <p:spPr>
          <a:xfrm>
            <a:off x="2823411" y="961847"/>
            <a:ext cx="7660105" cy="3681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REVEALS 3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QUALIFICATIONS OF GREATNESS IN THE KINGDOM OF HEAVEN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0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660DE1-E08B-4A39-A8B0-07424E5C114D}"/>
              </a:ext>
            </a:extLst>
          </p:cNvPr>
          <p:cNvSpPr/>
          <p:nvPr/>
        </p:nvSpPr>
        <p:spPr>
          <a:xfrm>
            <a:off x="513347" y="211033"/>
            <a:ext cx="11293642" cy="30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9:35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“IF ANYONE WANTS TO BE FIRST, HE SHALL BE LAST OF ALL, AND SERVANT OF ALL.” 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F0A65-02E0-46F6-9C2E-725D961046CF}"/>
              </a:ext>
            </a:extLst>
          </p:cNvPr>
          <p:cNvSpPr txBox="1"/>
          <p:nvPr/>
        </p:nvSpPr>
        <p:spPr>
          <a:xfrm>
            <a:off x="585537" y="3705726"/>
            <a:ext cx="10828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Here’s 2 of them</a:t>
            </a:r>
          </a:p>
        </p:txBody>
      </p:sp>
    </p:spTree>
    <p:extLst>
      <p:ext uri="{BB962C8B-B14F-4D97-AF65-F5344CB8AC3E}">
        <p14:creationId xmlns:p14="http://schemas.microsoft.com/office/powerpoint/2010/main" val="381503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3A5212-4117-4D6B-9CEC-6BFE3E74DCA8}"/>
              </a:ext>
            </a:extLst>
          </p:cNvPr>
          <p:cNvSpPr/>
          <p:nvPr/>
        </p:nvSpPr>
        <p:spPr>
          <a:xfrm>
            <a:off x="2951747" y="553629"/>
            <a:ext cx="7660106" cy="6142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9600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7200" dirty="0"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   DESIRE 				(wish)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Tim 3:1 – 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any man seeks the pastorate He </a:t>
            </a:r>
            <a:r>
              <a:rPr lang="en-US" sz="4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lusts 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a good work.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5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9F9F5D-2456-43E3-AAAF-E29E1BAF6271}"/>
              </a:ext>
            </a:extLst>
          </p:cNvPr>
          <p:cNvSpPr/>
          <p:nvPr/>
        </p:nvSpPr>
        <p:spPr>
          <a:xfrm>
            <a:off x="1981200" y="1118238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latin typeface="Gabriola" panose="04040605051002020D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	HUMBLE MINISTRY</a:t>
            </a:r>
            <a:endParaRPr lang="en-US" sz="8000" dirty="0">
              <a:latin typeface="Gabriola" panose="04040605051002020D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FA8B8-374D-49EC-B746-4F2B79C2292A}"/>
              </a:ext>
            </a:extLst>
          </p:cNvPr>
          <p:cNvSpPr txBox="1"/>
          <p:nvPr/>
        </p:nvSpPr>
        <p:spPr>
          <a:xfrm>
            <a:off x="1195137" y="3888484"/>
            <a:ext cx="10451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Papyrus" panose="03070502060502030205" pitchFamily="66" charset="0"/>
              </a:rPr>
              <a:t>PAUL and APOLLOS </a:t>
            </a:r>
          </a:p>
          <a:p>
            <a:endParaRPr lang="en-US" sz="6000" dirty="0">
              <a:latin typeface="Papyrus" panose="03070502060502030205" pitchFamily="66" charset="0"/>
            </a:endParaRPr>
          </a:p>
          <a:p>
            <a:r>
              <a:rPr lang="en-US" sz="6000" dirty="0">
                <a:latin typeface="Papyrus" panose="03070502060502030205" pitchFamily="66" charset="0"/>
              </a:rPr>
              <a:t>			I Cor 4:9 ff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E6004-3051-473E-AA04-B35F95EE7B13}"/>
              </a:ext>
            </a:extLst>
          </p:cNvPr>
          <p:cNvSpPr txBox="1"/>
          <p:nvPr/>
        </p:nvSpPr>
        <p:spPr>
          <a:xfrm>
            <a:off x="1195137" y="2646947"/>
            <a:ext cx="9320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LIKE</a:t>
            </a:r>
          </a:p>
        </p:txBody>
      </p:sp>
    </p:spTree>
    <p:extLst>
      <p:ext uri="{BB962C8B-B14F-4D97-AF65-F5344CB8AC3E}">
        <p14:creationId xmlns:p14="http://schemas.microsoft.com/office/powerpoint/2010/main" val="354105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AB836-00BD-4758-912A-A791668C8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8" y="32084"/>
            <a:ext cx="5863389" cy="66735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7168D-A5CF-4D4F-9A19-9BA511FEB63F}"/>
              </a:ext>
            </a:extLst>
          </p:cNvPr>
          <p:cNvSpPr txBox="1"/>
          <p:nvPr/>
        </p:nvSpPr>
        <p:spPr>
          <a:xfrm>
            <a:off x="7764379" y="922421"/>
            <a:ext cx="39543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Jesus shows ministry to the least is greatest</a:t>
            </a:r>
          </a:p>
        </p:txBody>
      </p:sp>
    </p:spTree>
    <p:extLst>
      <p:ext uri="{BB962C8B-B14F-4D97-AF65-F5344CB8AC3E}">
        <p14:creationId xmlns:p14="http://schemas.microsoft.com/office/powerpoint/2010/main" val="236598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E848C-0E6D-4FD3-A461-058EF1215EA6}"/>
              </a:ext>
            </a:extLst>
          </p:cNvPr>
          <p:cNvSpPr txBox="1"/>
          <p:nvPr/>
        </p:nvSpPr>
        <p:spPr>
          <a:xfrm>
            <a:off x="1679713" y="954156"/>
            <a:ext cx="9809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If you truly want to do great things for the Lord, ministering to the least is the best way! </a:t>
            </a:r>
          </a:p>
        </p:txBody>
      </p:sp>
    </p:spTree>
    <p:extLst>
      <p:ext uri="{BB962C8B-B14F-4D97-AF65-F5344CB8AC3E}">
        <p14:creationId xmlns:p14="http://schemas.microsoft.com/office/powerpoint/2010/main" val="401884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128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Gabriola</vt:lpstr>
      <vt:lpstr>Papyrus</vt:lpstr>
      <vt:lpstr>Times New Roman</vt:lpstr>
      <vt:lpstr>Office Theme</vt:lpstr>
      <vt:lpstr>Mark 9:35-37</vt:lpstr>
      <vt:lpstr>According to the Huffpost  (the website of the Huffington Post)  There are 9 characteristics of people destined to greatness.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According to the Huffpost  (the website of the Huffington Post)  There are 9 characteristics of people destined to greatness.</dc:title>
  <dc:creator>ed harris</dc:creator>
  <cp:lastModifiedBy>ed harris</cp:lastModifiedBy>
  <cp:revision>12</cp:revision>
  <dcterms:created xsi:type="dcterms:W3CDTF">2018-09-22T19:34:26Z</dcterms:created>
  <dcterms:modified xsi:type="dcterms:W3CDTF">2018-09-22T21:40:05Z</dcterms:modified>
</cp:coreProperties>
</file>