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76" r:id="rId2"/>
    <p:sldId id="285" r:id="rId3"/>
    <p:sldId id="286" r:id="rId4"/>
    <p:sldId id="287" r:id="rId5"/>
    <p:sldId id="291" r:id="rId6"/>
    <p:sldId id="294" r:id="rId7"/>
    <p:sldId id="288" r:id="rId8"/>
    <p:sldId id="290" r:id="rId9"/>
    <p:sldId id="295" r:id="rId10"/>
    <p:sldId id="289" r:id="rId1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482BE"/>
    <a:srgbClr val="1563AE"/>
    <a:srgbClr val="C4C4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0" autoAdjust="0"/>
    <p:restoredTop sz="86410"/>
  </p:normalViewPr>
  <p:slideViewPr>
    <p:cSldViewPr snapToGrid="0">
      <p:cViewPr varScale="1">
        <p:scale>
          <a:sx n="64" d="100"/>
          <a:sy n="64" d="100"/>
        </p:scale>
        <p:origin x="180" y="72"/>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56" d="100"/>
          <a:sy n="56" d="100"/>
        </p:scale>
        <p:origin x="2832"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613980A8-D25F-425D-A886-58B152C7B803}" type="datetimeFigureOut">
              <a:rPr lang="en-US" smtClean="0"/>
              <a:t>8/26/2018</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1056622F-1D6F-440C-B4E4-7AE4D8C257C6}" type="slidenum">
              <a:rPr lang="en-US" smtClean="0"/>
              <a:t>‹#›</a:t>
            </a:fld>
            <a:endParaRPr lang="en-US"/>
          </a:p>
        </p:txBody>
      </p:sp>
    </p:spTree>
    <p:extLst>
      <p:ext uri="{BB962C8B-B14F-4D97-AF65-F5344CB8AC3E}">
        <p14:creationId xmlns:p14="http://schemas.microsoft.com/office/powerpoint/2010/main" val="4563371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45057" y="4249603"/>
            <a:ext cx="6349041" cy="4463074"/>
          </a:xfrm>
        </p:spPr>
        <p:txBody>
          <a:bodyPr/>
          <a:lstStyle/>
          <a:p>
            <a:pPr lvl="0"/>
            <a:r>
              <a:rPr lang="en-US" sz="2000" dirty="0" smtClean="0"/>
              <a:t>Ever </a:t>
            </a:r>
            <a:r>
              <a:rPr lang="en-US" sz="2000" dirty="0"/>
              <a:t>think about how many decisions we make in a single day?</a:t>
            </a:r>
          </a:p>
          <a:p>
            <a:pPr lvl="1"/>
            <a:r>
              <a:rPr lang="en-US" sz="2000" dirty="0"/>
              <a:t>Break down – JUST THIS MORNING!</a:t>
            </a:r>
          </a:p>
          <a:p>
            <a:pPr lvl="2"/>
            <a:r>
              <a:rPr lang="en-US" sz="2000" dirty="0"/>
              <a:t>What time do I get up</a:t>
            </a:r>
          </a:p>
          <a:p>
            <a:pPr lvl="2"/>
            <a:r>
              <a:rPr lang="en-US" sz="2000" dirty="0"/>
              <a:t>What Clothes to wear</a:t>
            </a:r>
          </a:p>
          <a:p>
            <a:pPr lvl="2"/>
            <a:r>
              <a:rPr lang="en-US" sz="2000" dirty="0"/>
              <a:t>What do I eat for breakfast</a:t>
            </a:r>
          </a:p>
          <a:p>
            <a:pPr lvl="2"/>
            <a:r>
              <a:rPr lang="en-US" sz="2000" dirty="0"/>
              <a:t>When do we leave for church</a:t>
            </a:r>
          </a:p>
          <a:p>
            <a:pPr lvl="2"/>
            <a:r>
              <a:rPr lang="en-US" sz="2000" dirty="0"/>
              <a:t>How fast to drive</a:t>
            </a:r>
          </a:p>
          <a:p>
            <a:pPr lvl="2"/>
            <a:r>
              <a:rPr lang="en-US" sz="2000" dirty="0"/>
              <a:t>Where do we park in church lot</a:t>
            </a:r>
          </a:p>
          <a:p>
            <a:pPr lvl="2"/>
            <a:r>
              <a:rPr lang="en-US" sz="2000" dirty="0"/>
              <a:t>Who to talk to and who to avoid</a:t>
            </a:r>
          </a:p>
          <a:p>
            <a:pPr lvl="2"/>
            <a:r>
              <a:rPr lang="en-US" sz="2000" dirty="0"/>
              <a:t>Where to eat or bring food from home</a:t>
            </a:r>
          </a:p>
          <a:p>
            <a:pPr lvl="2"/>
            <a:r>
              <a:rPr lang="en-US" sz="2000" dirty="0"/>
              <a:t>On &amp; on &amp; </a:t>
            </a:r>
            <a:r>
              <a:rPr lang="en-US" sz="2000" dirty="0" smtClean="0"/>
              <a:t>on  	</a:t>
            </a:r>
            <a:r>
              <a:rPr lang="en-US" sz="2000" b="1" u="sng" dirty="0" smtClean="0"/>
              <a:t>1,000s every day</a:t>
            </a:r>
          </a:p>
          <a:p>
            <a:r>
              <a:rPr lang="en-US" sz="2000" b="1" dirty="0" smtClean="0"/>
              <a:t>What do we base our decisions on?</a:t>
            </a:r>
            <a:endParaRPr lang="en-US" sz="2000" b="1" dirty="0"/>
          </a:p>
          <a:p>
            <a:endParaRPr lang="en-US" sz="2000" b="1" dirty="0"/>
          </a:p>
          <a:p>
            <a:endParaRPr lang="en-US" sz="2000" b="1" u="sng" dirty="0"/>
          </a:p>
          <a:p>
            <a:endParaRPr lang="en-US" sz="2000" b="1" dirty="0"/>
          </a:p>
          <a:p>
            <a:pPr marL="174708" indent="-174708">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1056622F-1D6F-440C-B4E4-7AE4D8C257C6}" type="slidenum">
              <a:rPr lang="en-US" smtClean="0"/>
              <a:t>1</a:t>
            </a:fld>
            <a:endParaRPr lang="en-US"/>
          </a:p>
        </p:txBody>
      </p:sp>
    </p:spTree>
    <p:extLst>
      <p:ext uri="{BB962C8B-B14F-4D97-AF65-F5344CB8AC3E}">
        <p14:creationId xmlns:p14="http://schemas.microsoft.com/office/powerpoint/2010/main" val="40177241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483079" y="4301362"/>
            <a:ext cx="6072996" cy="4561046"/>
          </a:xfrm>
        </p:spPr>
        <p:txBody>
          <a:bodyPr/>
          <a:lstStyle/>
          <a:p>
            <a:r>
              <a:rPr lang="en-US" sz="2000" dirty="0"/>
              <a:t>How then are we to make decisions?</a:t>
            </a:r>
          </a:p>
          <a:p>
            <a:r>
              <a:rPr lang="en-US" sz="2000" dirty="0"/>
              <a:t> </a:t>
            </a:r>
          </a:p>
          <a:p>
            <a:r>
              <a:rPr lang="en-US" sz="2000" dirty="0"/>
              <a:t>How do we prioritize our lives?</a:t>
            </a:r>
          </a:p>
          <a:p>
            <a:r>
              <a:rPr lang="en-US" sz="2000" dirty="0"/>
              <a:t>By </a:t>
            </a:r>
            <a:r>
              <a:rPr lang="en-US" sz="2000" b="1" u="sng" dirty="0"/>
              <a:t>spending time in God’s Word</a:t>
            </a:r>
            <a:r>
              <a:rPr lang="en-US" sz="2000" dirty="0"/>
              <a:t>; reading, meditating, memorizing, discussing with family and friends</a:t>
            </a:r>
            <a:r>
              <a:rPr lang="en-US" sz="2000" dirty="0" smtClean="0"/>
              <a:t>.</a:t>
            </a:r>
          </a:p>
          <a:p>
            <a:endParaRPr lang="en-US" sz="2000" dirty="0"/>
          </a:p>
          <a:p>
            <a:r>
              <a:rPr lang="en-US" sz="2000" dirty="0" smtClean="0"/>
              <a:t>By </a:t>
            </a:r>
            <a:r>
              <a:rPr lang="en-US" sz="2000" b="1" u="sng" dirty="0" smtClean="0"/>
              <a:t>spending time with God’s people </a:t>
            </a:r>
            <a:r>
              <a:rPr lang="en-US" sz="2000" dirty="0" smtClean="0"/>
              <a:t>to strengthen &amp; reinforce God’s perspective.</a:t>
            </a:r>
            <a:endParaRPr lang="en-US" sz="2000" dirty="0"/>
          </a:p>
          <a:p>
            <a:r>
              <a:rPr lang="en-US" sz="2000" dirty="0"/>
              <a:t> </a:t>
            </a:r>
          </a:p>
          <a:p>
            <a:r>
              <a:rPr lang="en-US" sz="2000" dirty="0"/>
              <a:t>Be </a:t>
            </a:r>
            <a:r>
              <a:rPr lang="en-US" sz="2000" b="1" u="sng" dirty="0"/>
              <a:t>careful of your friends</a:t>
            </a:r>
            <a:r>
              <a:rPr lang="en-US" sz="2000" dirty="0"/>
              <a:t>, people you spend time with</a:t>
            </a:r>
            <a:r>
              <a:rPr lang="en-US" sz="2000" dirty="0" smtClean="0"/>
              <a:t>!</a:t>
            </a:r>
          </a:p>
          <a:p>
            <a:endParaRPr lang="en-US" sz="2000" dirty="0"/>
          </a:p>
          <a:p>
            <a:r>
              <a:rPr lang="en-US" sz="2000" dirty="0" smtClean="0"/>
              <a:t>May God be with us all &amp; teach us to honor Him!</a:t>
            </a:r>
            <a:endParaRPr lang="en-US" sz="2000" dirty="0"/>
          </a:p>
        </p:txBody>
      </p:sp>
      <p:sp>
        <p:nvSpPr>
          <p:cNvPr id="4" name="Slide Number Placeholder 3"/>
          <p:cNvSpPr>
            <a:spLocks noGrp="1"/>
          </p:cNvSpPr>
          <p:nvPr>
            <p:ph type="sldNum" sz="quarter" idx="10"/>
          </p:nvPr>
        </p:nvSpPr>
        <p:spPr/>
        <p:txBody>
          <a:bodyPr/>
          <a:lstStyle/>
          <a:p>
            <a:fld id="{1056622F-1D6F-440C-B4E4-7AE4D8C257C6}" type="slidenum">
              <a:rPr lang="en-US" smtClean="0"/>
              <a:t>10</a:t>
            </a:fld>
            <a:endParaRPr lang="en-US"/>
          </a:p>
        </p:txBody>
      </p:sp>
    </p:spTree>
    <p:extLst>
      <p:ext uri="{BB962C8B-B14F-4D97-AF65-F5344CB8AC3E}">
        <p14:creationId xmlns:p14="http://schemas.microsoft.com/office/powerpoint/2010/main" val="61890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4561046"/>
          </a:xfrm>
        </p:spPr>
        <p:txBody>
          <a:bodyPr/>
          <a:lstStyle/>
          <a:p>
            <a:pPr marL="174708" indent="-174708">
              <a:buFont typeface="Arial" panose="020B0604020202020204" pitchFamily="34" charset="0"/>
              <a:buChar char="•"/>
            </a:pPr>
            <a:r>
              <a:rPr lang="en-US" sz="2000" b="1" dirty="0"/>
              <a:t>If you have your Bibles, please take them and turn to Psalm 19.  We will start reading in v </a:t>
            </a:r>
            <a:r>
              <a:rPr lang="en-US" sz="2000" b="1" dirty="0" smtClean="0"/>
              <a:t>7</a:t>
            </a:r>
          </a:p>
          <a:p>
            <a:pPr marL="174708" indent="-174708">
              <a:buFont typeface="Arial" panose="020B0604020202020204" pitchFamily="34" charset="0"/>
              <a:buChar char="•"/>
            </a:pPr>
            <a:endParaRPr lang="en-US" sz="2000" b="1" dirty="0" smtClean="0"/>
          </a:p>
          <a:p>
            <a:pPr marL="174708" indent="-174708">
              <a:buFont typeface="Arial" panose="020B0604020202020204" pitchFamily="34" charset="0"/>
              <a:buChar char="•"/>
            </a:pPr>
            <a:r>
              <a:rPr lang="en-US" sz="2000" b="1" dirty="0" smtClean="0"/>
              <a:t>King David is the Author – Friend of God</a:t>
            </a:r>
          </a:p>
          <a:p>
            <a:pPr marL="174708" indent="-174708">
              <a:buFont typeface="Arial" panose="020B0604020202020204" pitchFamily="34" charset="0"/>
              <a:buChar char="•"/>
            </a:pPr>
            <a:endParaRPr lang="en-US" sz="2000" b="1" dirty="0" smtClean="0"/>
          </a:p>
          <a:p>
            <a:pPr marL="174708" indent="-174708">
              <a:buFont typeface="Arial" panose="020B0604020202020204" pitchFamily="34" charset="0"/>
              <a:buChar char="•"/>
            </a:pPr>
            <a:r>
              <a:rPr lang="en-US" sz="2000" b="1" dirty="0" smtClean="0"/>
              <a:t>Theme is God’s Revelation to Man:</a:t>
            </a:r>
          </a:p>
          <a:p>
            <a:pPr marL="631908" lvl="1" indent="-174708">
              <a:buFont typeface="Arial" panose="020B0604020202020204" pitchFamily="34" charset="0"/>
              <a:buChar char="•"/>
            </a:pPr>
            <a:r>
              <a:rPr lang="en-US" sz="2000" b="1" dirty="0" smtClean="0"/>
              <a:t>1-6 in Nature</a:t>
            </a:r>
          </a:p>
          <a:p>
            <a:pPr marL="631908" lvl="1" indent="-174708">
              <a:buFont typeface="Arial" panose="020B0604020202020204" pitchFamily="34" charset="0"/>
              <a:buChar char="•"/>
            </a:pPr>
            <a:r>
              <a:rPr lang="en-US" sz="2000" b="1" dirty="0" smtClean="0"/>
              <a:t>7-14 Special Revelation ‘the way to’</a:t>
            </a:r>
            <a:endParaRPr lang="en-US" dirty="0"/>
          </a:p>
        </p:txBody>
      </p:sp>
      <p:sp>
        <p:nvSpPr>
          <p:cNvPr id="4" name="Slide Number Placeholder 3"/>
          <p:cNvSpPr>
            <a:spLocks noGrp="1"/>
          </p:cNvSpPr>
          <p:nvPr>
            <p:ph type="sldNum" sz="quarter" idx="10"/>
          </p:nvPr>
        </p:nvSpPr>
        <p:spPr/>
        <p:txBody>
          <a:bodyPr/>
          <a:lstStyle/>
          <a:p>
            <a:fld id="{1056622F-1D6F-440C-B4E4-7AE4D8C257C6}" type="slidenum">
              <a:rPr lang="en-US" smtClean="0"/>
              <a:t>2</a:t>
            </a:fld>
            <a:endParaRPr lang="en-US"/>
          </a:p>
        </p:txBody>
      </p:sp>
    </p:spTree>
    <p:extLst>
      <p:ext uri="{BB962C8B-B14F-4D97-AF65-F5344CB8AC3E}">
        <p14:creationId xmlns:p14="http://schemas.microsoft.com/office/powerpoint/2010/main" val="1136824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4561046"/>
          </a:xfrm>
        </p:spPr>
        <p:txBody>
          <a:bodyPr/>
          <a:lstStyle/>
          <a:p>
            <a:pPr marL="174708" indent="-174708">
              <a:buFont typeface="Arial" panose="020B0604020202020204" pitchFamily="34" charset="0"/>
              <a:buChar char="•"/>
            </a:pPr>
            <a:endParaRPr lang="en-US" sz="2000" b="1" dirty="0"/>
          </a:p>
          <a:p>
            <a:pPr marL="174708" indent="-174708">
              <a:buFont typeface="Arial" panose="020B0604020202020204" pitchFamily="34" charset="0"/>
              <a:buChar char="•"/>
            </a:pPr>
            <a:r>
              <a:rPr lang="en-US" sz="2000" dirty="0" smtClean="0"/>
              <a:t>Remember, this is the Psalms – Old Testament before the New Testament!</a:t>
            </a:r>
          </a:p>
          <a:p>
            <a:endParaRPr lang="en-US" sz="2000" dirty="0" smtClean="0"/>
          </a:p>
          <a:p>
            <a:pPr marL="174708" indent="-174708">
              <a:buFont typeface="Arial" panose="020B0604020202020204" pitchFamily="34" charset="0"/>
              <a:buChar char="•"/>
            </a:pPr>
            <a:r>
              <a:rPr lang="en-US" sz="2000" dirty="0" smtClean="0"/>
              <a:t>Referring to 10 Commandments and other teachings from Old Testament Prophets.</a:t>
            </a:r>
            <a:endParaRPr lang="en-US" sz="2000" dirty="0"/>
          </a:p>
        </p:txBody>
      </p:sp>
      <p:sp>
        <p:nvSpPr>
          <p:cNvPr id="4" name="Slide Number Placeholder 3"/>
          <p:cNvSpPr>
            <a:spLocks noGrp="1"/>
          </p:cNvSpPr>
          <p:nvPr>
            <p:ph type="sldNum" sz="quarter" idx="10"/>
          </p:nvPr>
        </p:nvSpPr>
        <p:spPr/>
        <p:txBody>
          <a:bodyPr/>
          <a:lstStyle/>
          <a:p>
            <a:fld id="{1056622F-1D6F-440C-B4E4-7AE4D8C257C6}" type="slidenum">
              <a:rPr lang="en-US" smtClean="0"/>
              <a:t>3</a:t>
            </a:fld>
            <a:endParaRPr lang="en-US"/>
          </a:p>
        </p:txBody>
      </p:sp>
    </p:spTree>
    <p:extLst>
      <p:ext uri="{BB962C8B-B14F-4D97-AF65-F5344CB8AC3E}">
        <p14:creationId xmlns:p14="http://schemas.microsoft.com/office/powerpoint/2010/main" val="5137823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4561046"/>
          </a:xfrm>
        </p:spPr>
        <p:txBody>
          <a:bodyPr/>
          <a:lstStyle/>
          <a:p>
            <a:pPr marL="174708" indent="-174708">
              <a:buFont typeface="Arial" panose="020B0604020202020204" pitchFamily="34" charset="0"/>
              <a:buChar char="•"/>
            </a:pPr>
            <a:r>
              <a:rPr lang="en-US" sz="2000" dirty="0" smtClean="0"/>
              <a:t>One of the things I have always appreciated is that ideally in a church there is no hierarchy, meaning we don’t care what job you may have in the world.  </a:t>
            </a:r>
            <a:r>
              <a:rPr lang="en-US" sz="2000" b="1" u="sng" dirty="0" smtClean="0"/>
              <a:t>Here things are based somewhat differently:</a:t>
            </a:r>
          </a:p>
          <a:p>
            <a:pPr marL="174708" indent="-174708">
              <a:buFont typeface="Arial" panose="020B0604020202020204" pitchFamily="34" charset="0"/>
              <a:buChar char="•"/>
            </a:pPr>
            <a:endParaRPr lang="en-US" sz="1400" b="1" u="sng" dirty="0" smtClean="0"/>
          </a:p>
          <a:p>
            <a:pPr marL="174708" indent="-174708">
              <a:buFont typeface="Arial" panose="020B0604020202020204" pitchFamily="34" charset="0"/>
              <a:buChar char="•"/>
            </a:pPr>
            <a:r>
              <a:rPr lang="en-US" sz="2000" dirty="0" smtClean="0"/>
              <a:t>One of the things we see is how you make decisions.  </a:t>
            </a:r>
          </a:p>
          <a:p>
            <a:pPr marL="174708" indent="-174708">
              <a:buFont typeface="Arial" panose="020B0604020202020204" pitchFamily="34" charset="0"/>
              <a:buChar char="•"/>
            </a:pPr>
            <a:endParaRPr lang="en-US" sz="1400" dirty="0" smtClean="0"/>
          </a:p>
          <a:p>
            <a:pPr marL="174708" indent="-174708">
              <a:buFont typeface="Arial" panose="020B0604020202020204" pitchFamily="34" charset="0"/>
              <a:buChar char="•"/>
            </a:pPr>
            <a:r>
              <a:rPr lang="en-US" sz="2000" dirty="0" smtClean="0"/>
              <a:t>Do you have control of your actions?</a:t>
            </a:r>
          </a:p>
          <a:p>
            <a:pPr marL="174708" indent="-174708">
              <a:buFont typeface="Arial" panose="020B0604020202020204" pitchFamily="34" charset="0"/>
              <a:buChar char="•"/>
            </a:pPr>
            <a:endParaRPr lang="en-US" sz="1400" dirty="0" smtClean="0"/>
          </a:p>
          <a:p>
            <a:pPr marL="174708" indent="-174708">
              <a:buFont typeface="Arial" panose="020B0604020202020204" pitchFamily="34" charset="0"/>
              <a:buChar char="•"/>
            </a:pPr>
            <a:r>
              <a:rPr lang="en-US" sz="2000" dirty="0" smtClean="0"/>
              <a:t>Are you honest?  Does your word count?</a:t>
            </a:r>
          </a:p>
          <a:p>
            <a:pPr marL="174708" indent="-174708">
              <a:buFont typeface="Arial" panose="020B0604020202020204" pitchFamily="34" charset="0"/>
              <a:buChar char="•"/>
            </a:pPr>
            <a:endParaRPr lang="en-US" sz="1400" dirty="0" smtClean="0"/>
          </a:p>
          <a:p>
            <a:pPr marL="174708" indent="-174708">
              <a:buFont typeface="Arial" panose="020B0604020202020204" pitchFamily="34" charset="0"/>
              <a:buChar char="•"/>
            </a:pPr>
            <a:r>
              <a:rPr lang="en-US" sz="2000" dirty="0" smtClean="0"/>
              <a:t>Does your life reflect Christ?</a:t>
            </a:r>
          </a:p>
          <a:p>
            <a:pPr marL="174708" indent="-174708">
              <a:buFont typeface="Arial" panose="020B0604020202020204" pitchFamily="34" charset="0"/>
              <a:buChar char="•"/>
            </a:pPr>
            <a:endParaRPr lang="en-US" sz="2000" dirty="0"/>
          </a:p>
        </p:txBody>
      </p:sp>
      <p:sp>
        <p:nvSpPr>
          <p:cNvPr id="4" name="Slide Number Placeholder 3"/>
          <p:cNvSpPr>
            <a:spLocks noGrp="1"/>
          </p:cNvSpPr>
          <p:nvPr>
            <p:ph type="sldNum" sz="quarter" idx="10"/>
          </p:nvPr>
        </p:nvSpPr>
        <p:spPr/>
        <p:txBody>
          <a:bodyPr/>
          <a:lstStyle/>
          <a:p>
            <a:fld id="{1056622F-1D6F-440C-B4E4-7AE4D8C257C6}" type="slidenum">
              <a:rPr lang="en-US" smtClean="0"/>
              <a:t>4</a:t>
            </a:fld>
            <a:endParaRPr lang="en-US"/>
          </a:p>
        </p:txBody>
      </p:sp>
    </p:spTree>
    <p:extLst>
      <p:ext uri="{BB962C8B-B14F-4D97-AF65-F5344CB8AC3E}">
        <p14:creationId xmlns:p14="http://schemas.microsoft.com/office/powerpoint/2010/main" val="8689160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4561046"/>
          </a:xfrm>
        </p:spPr>
        <p:txBody>
          <a:bodyPr/>
          <a:lstStyle/>
          <a:p>
            <a:pPr marL="174708" indent="-174708">
              <a:buFont typeface="Arial" panose="020B0604020202020204" pitchFamily="34" charset="0"/>
              <a:buChar char="•"/>
            </a:pPr>
            <a:endParaRPr lang="en-US" sz="2000" b="1" dirty="0"/>
          </a:p>
          <a:p>
            <a:pPr marL="174708" indent="-174708">
              <a:buFont typeface="Arial" panose="020B0604020202020204" pitchFamily="34" charset="0"/>
              <a:buChar char="•"/>
            </a:pPr>
            <a:r>
              <a:rPr lang="en-US" sz="2000" dirty="0" smtClean="0"/>
              <a:t>A new Foundation with Christ at it’s very core is the KEY!</a:t>
            </a:r>
          </a:p>
          <a:p>
            <a:pPr marL="174708" indent="-174708">
              <a:buFont typeface="Arial" panose="020B0604020202020204" pitchFamily="34" charset="0"/>
              <a:buChar char="•"/>
            </a:pPr>
            <a:endParaRPr lang="en-US" sz="2000" dirty="0" smtClean="0"/>
          </a:p>
          <a:p>
            <a:pPr marL="174708" indent="-174708">
              <a:buFont typeface="Arial" panose="020B0604020202020204" pitchFamily="34" charset="0"/>
              <a:buChar char="•"/>
            </a:pPr>
            <a:r>
              <a:rPr lang="en-US" sz="2000" b="1" u="sng" dirty="0" smtClean="0"/>
              <a:t>Explain Foundation: please the Lord!</a:t>
            </a:r>
          </a:p>
          <a:p>
            <a:endParaRPr lang="en-US" sz="2000" dirty="0" smtClean="0"/>
          </a:p>
          <a:p>
            <a:pPr marL="174708" indent="-174708">
              <a:buFont typeface="Arial" panose="020B0604020202020204" pitchFamily="34" charset="0"/>
              <a:buChar char="•"/>
            </a:pPr>
            <a:r>
              <a:rPr lang="en-US" sz="2000" dirty="0" smtClean="0"/>
              <a:t>Look at Psalms 19</a:t>
            </a:r>
            <a:endParaRPr lang="en-US" sz="2000" dirty="0"/>
          </a:p>
        </p:txBody>
      </p:sp>
      <p:sp>
        <p:nvSpPr>
          <p:cNvPr id="4" name="Slide Number Placeholder 3"/>
          <p:cNvSpPr>
            <a:spLocks noGrp="1"/>
          </p:cNvSpPr>
          <p:nvPr>
            <p:ph type="sldNum" sz="quarter" idx="10"/>
          </p:nvPr>
        </p:nvSpPr>
        <p:spPr/>
        <p:txBody>
          <a:bodyPr/>
          <a:lstStyle/>
          <a:p>
            <a:fld id="{1056622F-1D6F-440C-B4E4-7AE4D8C257C6}" type="slidenum">
              <a:rPr lang="en-US" smtClean="0"/>
              <a:t>5</a:t>
            </a:fld>
            <a:endParaRPr lang="en-US"/>
          </a:p>
        </p:txBody>
      </p:sp>
    </p:spTree>
    <p:extLst>
      <p:ext uri="{BB962C8B-B14F-4D97-AF65-F5344CB8AC3E}">
        <p14:creationId xmlns:p14="http://schemas.microsoft.com/office/powerpoint/2010/main" val="30015725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249603"/>
            <a:ext cx="5608320" cy="4561046"/>
          </a:xfrm>
        </p:spPr>
        <p:txBody>
          <a:bodyPr/>
          <a:lstStyle/>
          <a:p>
            <a:pPr marL="174708" indent="-174708">
              <a:buFont typeface="Arial" panose="020B0604020202020204" pitchFamily="34" charset="0"/>
              <a:buChar char="•"/>
            </a:pPr>
            <a:r>
              <a:rPr lang="en-US" sz="2000" dirty="0" smtClean="0"/>
              <a:t>So how does a person make decisions that honor Christ?</a:t>
            </a:r>
          </a:p>
          <a:p>
            <a:pPr marL="174708" indent="-174708">
              <a:buFont typeface="Arial" panose="020B0604020202020204" pitchFamily="34" charset="0"/>
              <a:buChar char="•"/>
            </a:pPr>
            <a:endParaRPr lang="en-US" dirty="0" smtClean="0"/>
          </a:p>
          <a:p>
            <a:pPr marL="174708" indent="-174708">
              <a:buFont typeface="Arial" panose="020B0604020202020204" pitchFamily="34" charset="0"/>
              <a:buChar char="•"/>
            </a:pPr>
            <a:r>
              <a:rPr lang="en-US" sz="2000" dirty="0" smtClean="0"/>
              <a:t>Invite Christ not only into your heart but also into your life.</a:t>
            </a:r>
          </a:p>
          <a:p>
            <a:pPr marL="174708" indent="-174708">
              <a:buFont typeface="Arial" panose="020B0604020202020204" pitchFamily="34" charset="0"/>
              <a:buChar char="•"/>
            </a:pPr>
            <a:endParaRPr lang="en-US" dirty="0" smtClean="0"/>
          </a:p>
          <a:p>
            <a:pPr marL="174708" indent="-174708">
              <a:buFont typeface="Arial" panose="020B0604020202020204" pitchFamily="34" charset="0"/>
              <a:buChar char="•"/>
            </a:pPr>
            <a:r>
              <a:rPr lang="en-US" sz="2000" dirty="0" smtClean="0"/>
              <a:t>Allow Him access into the deepest, darkest areas of your life.</a:t>
            </a:r>
          </a:p>
          <a:p>
            <a:pPr marL="174708" indent="-174708">
              <a:buFont typeface="Arial" panose="020B0604020202020204" pitchFamily="34" charset="0"/>
              <a:buChar char="•"/>
            </a:pPr>
            <a:endParaRPr lang="en-US" dirty="0" smtClean="0"/>
          </a:p>
          <a:p>
            <a:pPr marL="174708" indent="-174708">
              <a:buFont typeface="Arial" panose="020B0604020202020204" pitchFamily="34" charset="0"/>
              <a:buChar char="•"/>
            </a:pPr>
            <a:r>
              <a:rPr lang="en-US" sz="2000" dirty="0" smtClean="0"/>
              <a:t>What do we think about?  How do we spend our time?  How do we spend our $?</a:t>
            </a:r>
          </a:p>
          <a:p>
            <a:pPr marL="174708" indent="-174708">
              <a:buFont typeface="Arial" panose="020B0604020202020204" pitchFamily="34" charset="0"/>
              <a:buChar char="•"/>
            </a:pPr>
            <a:endParaRPr lang="en-US" sz="1000" dirty="0" smtClean="0"/>
          </a:p>
          <a:p>
            <a:pPr marL="174708" indent="-174708">
              <a:buFont typeface="Arial" panose="020B0604020202020204" pitchFamily="34" charset="0"/>
              <a:buChar char="•"/>
            </a:pPr>
            <a:r>
              <a:rPr lang="en-US" sz="2000" b="1" dirty="0" smtClean="0"/>
              <a:t>Need to re-think OUR FOUNDATION!</a:t>
            </a:r>
          </a:p>
          <a:p>
            <a:endParaRPr lang="en-US" sz="1000" dirty="0" smtClean="0"/>
          </a:p>
          <a:p>
            <a:pPr marL="174708" indent="-174708">
              <a:buFont typeface="Arial" panose="020B0604020202020204" pitchFamily="34" charset="0"/>
              <a:buChar char="•"/>
            </a:pPr>
            <a:r>
              <a:rPr lang="en-US" sz="2000" b="1" dirty="0" smtClean="0"/>
              <a:t>TREVOR EXAMPLE/ ALISON EXAMPLE – NO NAME</a:t>
            </a:r>
            <a:endParaRPr lang="en-US" sz="2000" b="1" dirty="0"/>
          </a:p>
        </p:txBody>
      </p:sp>
      <p:sp>
        <p:nvSpPr>
          <p:cNvPr id="4" name="Slide Number Placeholder 3"/>
          <p:cNvSpPr>
            <a:spLocks noGrp="1"/>
          </p:cNvSpPr>
          <p:nvPr>
            <p:ph type="sldNum" sz="quarter" idx="10"/>
          </p:nvPr>
        </p:nvSpPr>
        <p:spPr/>
        <p:txBody>
          <a:bodyPr/>
          <a:lstStyle/>
          <a:p>
            <a:fld id="{1056622F-1D6F-440C-B4E4-7AE4D8C257C6}" type="slidenum">
              <a:rPr lang="en-US" smtClean="0"/>
              <a:t>6</a:t>
            </a:fld>
            <a:endParaRPr lang="en-US"/>
          </a:p>
        </p:txBody>
      </p:sp>
    </p:spTree>
    <p:extLst>
      <p:ext uri="{BB962C8B-B14F-4D97-AF65-F5344CB8AC3E}">
        <p14:creationId xmlns:p14="http://schemas.microsoft.com/office/powerpoint/2010/main" val="17149558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4561046"/>
          </a:xfrm>
        </p:spPr>
        <p:txBody>
          <a:bodyPr/>
          <a:lstStyle/>
          <a:p>
            <a:pPr marL="174708" indent="-174708">
              <a:buFont typeface="Arial" panose="020B0604020202020204" pitchFamily="34" charset="0"/>
              <a:buChar char="•"/>
            </a:pPr>
            <a:r>
              <a:rPr lang="en-US" sz="2000" dirty="0" smtClean="0"/>
              <a:t>Remember Joshua held out against the other spies who felt the </a:t>
            </a:r>
            <a:r>
              <a:rPr lang="en-US" sz="2000" dirty="0" err="1" smtClean="0"/>
              <a:t>Cannonites</a:t>
            </a:r>
            <a:r>
              <a:rPr lang="en-US" sz="2000" dirty="0" smtClean="0"/>
              <a:t> were too much for Israel to dislodge from their strongholds. </a:t>
            </a:r>
          </a:p>
          <a:p>
            <a:pPr marL="174708" indent="-174708">
              <a:buFont typeface="Arial" panose="020B0604020202020204" pitchFamily="34" charset="0"/>
              <a:buChar char="•"/>
            </a:pPr>
            <a:endParaRPr lang="en-US" sz="2000" dirty="0" smtClean="0"/>
          </a:p>
          <a:p>
            <a:pPr marL="174708" indent="-174708">
              <a:buFont typeface="Arial" panose="020B0604020202020204" pitchFamily="34" charset="0"/>
              <a:buChar char="•"/>
            </a:pPr>
            <a:r>
              <a:rPr lang="en-US" sz="2000" dirty="0" smtClean="0"/>
              <a:t>Why would he be by himself?  </a:t>
            </a:r>
            <a:r>
              <a:rPr lang="en-US" sz="2000" b="1" u="sng" dirty="0" smtClean="0"/>
              <a:t>His foundation was different from the others.  READ THE SLIDE</a:t>
            </a:r>
          </a:p>
          <a:p>
            <a:pPr marL="174708" indent="-174708">
              <a:buFont typeface="Arial" panose="020B0604020202020204" pitchFamily="34" charset="0"/>
              <a:buChar char="•"/>
            </a:pPr>
            <a:endParaRPr lang="en-US" sz="2000" dirty="0" smtClean="0"/>
          </a:p>
          <a:p>
            <a:pPr marL="174708" indent="-174708">
              <a:buFont typeface="Arial" panose="020B0604020202020204" pitchFamily="34" charset="0"/>
              <a:buChar char="•"/>
            </a:pPr>
            <a:r>
              <a:rPr lang="en-US" sz="2000" dirty="0" smtClean="0"/>
              <a:t>He actually believed that if God had given them the land then He would help them take it.</a:t>
            </a:r>
            <a:endParaRPr lang="en-US" sz="2000" dirty="0"/>
          </a:p>
        </p:txBody>
      </p:sp>
      <p:sp>
        <p:nvSpPr>
          <p:cNvPr id="4" name="Slide Number Placeholder 3"/>
          <p:cNvSpPr>
            <a:spLocks noGrp="1"/>
          </p:cNvSpPr>
          <p:nvPr>
            <p:ph type="sldNum" sz="quarter" idx="10"/>
          </p:nvPr>
        </p:nvSpPr>
        <p:spPr/>
        <p:txBody>
          <a:bodyPr/>
          <a:lstStyle/>
          <a:p>
            <a:fld id="{1056622F-1D6F-440C-B4E4-7AE4D8C257C6}" type="slidenum">
              <a:rPr lang="en-US" smtClean="0"/>
              <a:t>7</a:t>
            </a:fld>
            <a:endParaRPr lang="en-US"/>
          </a:p>
        </p:txBody>
      </p:sp>
    </p:spTree>
    <p:extLst>
      <p:ext uri="{BB962C8B-B14F-4D97-AF65-F5344CB8AC3E}">
        <p14:creationId xmlns:p14="http://schemas.microsoft.com/office/powerpoint/2010/main" val="5929686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00332" y="4370375"/>
            <a:ext cx="6102326" cy="4561046"/>
          </a:xfrm>
        </p:spPr>
        <p:txBody>
          <a:bodyPr/>
          <a:lstStyle/>
          <a:p>
            <a:r>
              <a:rPr lang="en-US" sz="2000" b="1" dirty="0" smtClean="0"/>
              <a:t>128</a:t>
            </a:r>
            <a:r>
              <a:rPr lang="en-US" sz="2000" dirty="0" smtClean="0"/>
              <a:t> </a:t>
            </a:r>
            <a:r>
              <a:rPr lang="en-US" sz="2000" dirty="0"/>
              <a:t>and because I consider all your precepts right, I hate every wrong path. </a:t>
            </a:r>
            <a:r>
              <a:rPr lang="en-US" sz="2000" dirty="0" smtClean="0"/>
              <a:t> </a:t>
            </a:r>
            <a:r>
              <a:rPr lang="en-US" sz="2000" b="1" dirty="0" smtClean="0"/>
              <a:t>129</a:t>
            </a:r>
            <a:r>
              <a:rPr lang="en-US" sz="2000" dirty="0" smtClean="0"/>
              <a:t> </a:t>
            </a:r>
            <a:r>
              <a:rPr lang="en-US" sz="2000" dirty="0"/>
              <a:t>Your statutes are wonderful; therefore I obey them. </a:t>
            </a:r>
            <a:r>
              <a:rPr lang="en-US" sz="2000" b="1" dirty="0" smtClean="0"/>
              <a:t>130</a:t>
            </a:r>
            <a:r>
              <a:rPr lang="en-US" sz="2000" dirty="0" smtClean="0"/>
              <a:t> </a:t>
            </a:r>
            <a:r>
              <a:rPr lang="en-US" sz="2000" dirty="0"/>
              <a:t>The unfolding of your words gives light; it gives understanding to the simple. </a:t>
            </a:r>
            <a:r>
              <a:rPr lang="en-US" sz="2000" b="1" dirty="0" smtClean="0"/>
              <a:t>131</a:t>
            </a:r>
            <a:r>
              <a:rPr lang="en-US" sz="2000" dirty="0" smtClean="0"/>
              <a:t> </a:t>
            </a:r>
            <a:r>
              <a:rPr lang="en-US" sz="2000" dirty="0"/>
              <a:t>I open my mouth and pant, longing for your commands. </a:t>
            </a:r>
            <a:r>
              <a:rPr lang="en-US" sz="2000" b="1" dirty="0" smtClean="0"/>
              <a:t>132</a:t>
            </a:r>
            <a:r>
              <a:rPr lang="en-US" sz="2000" dirty="0" smtClean="0"/>
              <a:t> </a:t>
            </a:r>
            <a:r>
              <a:rPr lang="en-US" sz="2000" dirty="0"/>
              <a:t>Turn to me and have mercy on me, as you always do to those who love your name. </a:t>
            </a:r>
            <a:r>
              <a:rPr lang="en-US" sz="2000" b="1" dirty="0" smtClean="0"/>
              <a:t>133</a:t>
            </a:r>
            <a:r>
              <a:rPr lang="en-US" sz="2000" dirty="0" smtClean="0"/>
              <a:t> </a:t>
            </a:r>
            <a:r>
              <a:rPr lang="en-US" sz="2000" b="1" u="sng" dirty="0">
                <a:solidFill>
                  <a:srgbClr val="FF0000"/>
                </a:solidFill>
              </a:rPr>
              <a:t>Direct my footsteps </a:t>
            </a:r>
            <a:r>
              <a:rPr lang="en-US" sz="2000" dirty="0"/>
              <a:t>according to your word; let no sin rule over me. </a:t>
            </a:r>
          </a:p>
          <a:p>
            <a:r>
              <a:rPr lang="en-US" sz="2000" b="1" dirty="0"/>
              <a:t>134</a:t>
            </a:r>
            <a:r>
              <a:rPr lang="en-US" sz="2000" dirty="0"/>
              <a:t> Redeem me from human oppression, that I may obey your precepts. </a:t>
            </a:r>
            <a:r>
              <a:rPr lang="en-US" sz="2000" b="1" dirty="0" smtClean="0"/>
              <a:t>135</a:t>
            </a:r>
            <a:r>
              <a:rPr lang="en-US" sz="2000" dirty="0" smtClean="0"/>
              <a:t> </a:t>
            </a:r>
            <a:r>
              <a:rPr lang="en-US" sz="2000" dirty="0"/>
              <a:t>Make your face shine on your servant and teach me your decrees. </a:t>
            </a:r>
          </a:p>
          <a:p>
            <a:r>
              <a:rPr lang="en-US" sz="2000" b="1" dirty="0"/>
              <a:t>136</a:t>
            </a:r>
            <a:r>
              <a:rPr lang="en-US" sz="2000" dirty="0"/>
              <a:t> Streams of tears flow from my eyes, for your law is not </a:t>
            </a:r>
            <a:r>
              <a:rPr lang="en-US" sz="2000" dirty="0" smtClean="0"/>
              <a:t>obeyed</a:t>
            </a:r>
            <a:endParaRPr lang="en-US" sz="2000" dirty="0"/>
          </a:p>
        </p:txBody>
      </p:sp>
      <p:sp>
        <p:nvSpPr>
          <p:cNvPr id="4" name="Slide Number Placeholder 3"/>
          <p:cNvSpPr>
            <a:spLocks noGrp="1"/>
          </p:cNvSpPr>
          <p:nvPr>
            <p:ph type="sldNum" sz="quarter" idx="10"/>
          </p:nvPr>
        </p:nvSpPr>
        <p:spPr/>
        <p:txBody>
          <a:bodyPr/>
          <a:lstStyle/>
          <a:p>
            <a:fld id="{1056622F-1D6F-440C-B4E4-7AE4D8C257C6}" type="slidenum">
              <a:rPr lang="en-US" smtClean="0"/>
              <a:t>8</a:t>
            </a:fld>
            <a:endParaRPr lang="en-US"/>
          </a:p>
        </p:txBody>
      </p:sp>
    </p:spTree>
    <p:extLst>
      <p:ext uri="{BB962C8B-B14F-4D97-AF65-F5344CB8AC3E}">
        <p14:creationId xmlns:p14="http://schemas.microsoft.com/office/powerpoint/2010/main" val="21415328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76045" y="4318615"/>
            <a:ext cx="6504317" cy="4561046"/>
          </a:xfrm>
        </p:spPr>
        <p:txBody>
          <a:bodyPr/>
          <a:lstStyle/>
          <a:p>
            <a:r>
              <a:rPr lang="en-US" sz="2000" dirty="0" smtClean="0"/>
              <a:t>6 </a:t>
            </a:r>
            <a:r>
              <a:rPr lang="en-US" sz="2000" dirty="0"/>
              <a:t>Do not be anxious about anything, but in everything, by prayer and petition, with thanksgiving, present your requests to God.</a:t>
            </a:r>
          </a:p>
          <a:p>
            <a:r>
              <a:rPr lang="en-US" sz="800" dirty="0"/>
              <a:t> </a:t>
            </a:r>
            <a:endParaRPr lang="en-US" sz="1400" dirty="0"/>
          </a:p>
          <a:p>
            <a:r>
              <a:rPr lang="en-US" sz="2000" dirty="0"/>
              <a:t>7 And the peace of God, which transcends all understanding, will guard your hearts and your minds in Christ Jesus.</a:t>
            </a:r>
          </a:p>
          <a:p>
            <a:r>
              <a:rPr lang="en-US" sz="1400" dirty="0"/>
              <a:t> </a:t>
            </a:r>
          </a:p>
          <a:p>
            <a:r>
              <a:rPr lang="en-US" sz="2000" dirty="0"/>
              <a:t>8 Finally, brothers, </a:t>
            </a:r>
            <a:r>
              <a:rPr lang="en-US" sz="2000" b="1" dirty="0"/>
              <a:t>whatever is true, whatever is noble, whatever is right</a:t>
            </a:r>
            <a:r>
              <a:rPr lang="en-US" sz="2000" b="1" dirty="0" smtClean="0"/>
              <a:t>, whatever </a:t>
            </a:r>
            <a:r>
              <a:rPr lang="en-US" sz="2000" b="1" dirty="0"/>
              <a:t>is pure, whatever is lovely, whatever is admirable--if anything </a:t>
            </a:r>
            <a:r>
              <a:rPr lang="en-US" sz="2000" b="1" dirty="0" smtClean="0"/>
              <a:t>is excellent </a:t>
            </a:r>
            <a:r>
              <a:rPr lang="en-US" sz="2000" b="1" dirty="0"/>
              <a:t>or praiseworthy--</a:t>
            </a:r>
            <a:r>
              <a:rPr lang="en-US" sz="2000" b="1" u="sng" dirty="0"/>
              <a:t>think about such things</a:t>
            </a:r>
            <a:r>
              <a:rPr lang="en-US" sz="2000" dirty="0"/>
              <a:t>.</a:t>
            </a:r>
          </a:p>
          <a:p>
            <a:r>
              <a:rPr lang="en-US" sz="2000" dirty="0"/>
              <a:t> </a:t>
            </a:r>
            <a:endParaRPr lang="en-US" sz="1600" dirty="0"/>
          </a:p>
          <a:p>
            <a:r>
              <a:rPr lang="en-US" sz="2000" dirty="0"/>
              <a:t>9 Whatever you have learned or received or heard from me, or seen in me--put </a:t>
            </a:r>
            <a:r>
              <a:rPr lang="en-US" sz="2000" dirty="0" smtClean="0"/>
              <a:t>it into </a:t>
            </a:r>
            <a:r>
              <a:rPr lang="en-US" sz="2000" dirty="0"/>
              <a:t>practice. And the God of peace will be with you.</a:t>
            </a:r>
          </a:p>
        </p:txBody>
      </p:sp>
      <p:sp>
        <p:nvSpPr>
          <p:cNvPr id="4" name="Slide Number Placeholder 3"/>
          <p:cNvSpPr>
            <a:spLocks noGrp="1"/>
          </p:cNvSpPr>
          <p:nvPr>
            <p:ph type="sldNum" sz="quarter" idx="10"/>
          </p:nvPr>
        </p:nvSpPr>
        <p:spPr/>
        <p:txBody>
          <a:bodyPr/>
          <a:lstStyle/>
          <a:p>
            <a:fld id="{1056622F-1D6F-440C-B4E4-7AE4D8C257C6}" type="slidenum">
              <a:rPr lang="en-US" smtClean="0"/>
              <a:t>9</a:t>
            </a:fld>
            <a:endParaRPr lang="en-US"/>
          </a:p>
        </p:txBody>
      </p:sp>
    </p:spTree>
    <p:extLst>
      <p:ext uri="{BB962C8B-B14F-4D97-AF65-F5344CB8AC3E}">
        <p14:creationId xmlns:p14="http://schemas.microsoft.com/office/powerpoint/2010/main" val="18814278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320AC4C-E889-43EA-AB5C-CA2477BBE097}" type="datetimeFigureOut">
              <a:rPr lang="en-US" smtClean="0"/>
              <a:t>8/26/2018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8C716D-98D4-49FF-B53D-C58DCC1D2A23}" type="slidenum">
              <a:rPr lang="en-US" smtClean="0"/>
              <a:t>‹#›</a:t>
            </a:fld>
            <a:endParaRPr lang="en-US"/>
          </a:p>
        </p:txBody>
      </p:sp>
    </p:spTree>
    <p:extLst>
      <p:ext uri="{BB962C8B-B14F-4D97-AF65-F5344CB8AC3E}">
        <p14:creationId xmlns:p14="http://schemas.microsoft.com/office/powerpoint/2010/main" val="3076820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20AC4C-E889-43EA-AB5C-CA2477BBE097}" type="datetimeFigureOut">
              <a:rPr lang="en-US" smtClean="0"/>
              <a:t>8/26/2018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8C716D-98D4-49FF-B53D-C58DCC1D2A23}" type="slidenum">
              <a:rPr lang="en-US" smtClean="0"/>
              <a:t>‹#›</a:t>
            </a:fld>
            <a:endParaRPr lang="en-US"/>
          </a:p>
        </p:txBody>
      </p:sp>
    </p:spTree>
    <p:extLst>
      <p:ext uri="{BB962C8B-B14F-4D97-AF65-F5344CB8AC3E}">
        <p14:creationId xmlns:p14="http://schemas.microsoft.com/office/powerpoint/2010/main" val="233683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20AC4C-E889-43EA-AB5C-CA2477BBE097}" type="datetimeFigureOut">
              <a:rPr lang="en-US" smtClean="0"/>
              <a:t>8/26/2018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8C716D-98D4-49FF-B53D-C58DCC1D2A23}" type="slidenum">
              <a:rPr lang="en-US" smtClean="0"/>
              <a:t>‹#›</a:t>
            </a:fld>
            <a:endParaRPr lang="en-US"/>
          </a:p>
        </p:txBody>
      </p:sp>
    </p:spTree>
    <p:extLst>
      <p:ext uri="{BB962C8B-B14F-4D97-AF65-F5344CB8AC3E}">
        <p14:creationId xmlns:p14="http://schemas.microsoft.com/office/powerpoint/2010/main" val="1059277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20AC4C-E889-43EA-AB5C-CA2477BBE097}" type="datetimeFigureOut">
              <a:rPr lang="en-US" smtClean="0"/>
              <a:t>8/26/2018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8C716D-98D4-49FF-B53D-C58DCC1D2A23}" type="slidenum">
              <a:rPr lang="en-US" smtClean="0"/>
              <a:t>‹#›</a:t>
            </a:fld>
            <a:endParaRPr lang="en-US"/>
          </a:p>
        </p:txBody>
      </p:sp>
    </p:spTree>
    <p:extLst>
      <p:ext uri="{BB962C8B-B14F-4D97-AF65-F5344CB8AC3E}">
        <p14:creationId xmlns:p14="http://schemas.microsoft.com/office/powerpoint/2010/main" val="2797363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20AC4C-E889-43EA-AB5C-CA2477BBE097}" type="datetimeFigureOut">
              <a:rPr lang="en-US" smtClean="0"/>
              <a:t>8/26/2018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8C716D-98D4-49FF-B53D-C58DCC1D2A23}" type="slidenum">
              <a:rPr lang="en-US" smtClean="0"/>
              <a:t>‹#›</a:t>
            </a:fld>
            <a:endParaRPr lang="en-US"/>
          </a:p>
        </p:txBody>
      </p:sp>
    </p:spTree>
    <p:extLst>
      <p:ext uri="{BB962C8B-B14F-4D97-AF65-F5344CB8AC3E}">
        <p14:creationId xmlns:p14="http://schemas.microsoft.com/office/powerpoint/2010/main" val="3623224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320AC4C-E889-43EA-AB5C-CA2477BBE097}" type="datetimeFigureOut">
              <a:rPr lang="en-US" smtClean="0"/>
              <a:t>8/26/2018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8C716D-98D4-49FF-B53D-C58DCC1D2A23}" type="slidenum">
              <a:rPr lang="en-US" smtClean="0"/>
              <a:t>‹#›</a:t>
            </a:fld>
            <a:endParaRPr lang="en-US"/>
          </a:p>
        </p:txBody>
      </p:sp>
    </p:spTree>
    <p:extLst>
      <p:ext uri="{BB962C8B-B14F-4D97-AF65-F5344CB8AC3E}">
        <p14:creationId xmlns:p14="http://schemas.microsoft.com/office/powerpoint/2010/main" val="657868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320AC4C-E889-43EA-AB5C-CA2477BBE097}" type="datetimeFigureOut">
              <a:rPr lang="en-US" smtClean="0"/>
              <a:t>8/26/2018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8C716D-98D4-49FF-B53D-C58DCC1D2A23}" type="slidenum">
              <a:rPr lang="en-US" smtClean="0"/>
              <a:t>‹#›</a:t>
            </a:fld>
            <a:endParaRPr lang="en-US"/>
          </a:p>
        </p:txBody>
      </p:sp>
    </p:spTree>
    <p:extLst>
      <p:ext uri="{BB962C8B-B14F-4D97-AF65-F5344CB8AC3E}">
        <p14:creationId xmlns:p14="http://schemas.microsoft.com/office/powerpoint/2010/main" val="11295814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320AC4C-E889-43EA-AB5C-CA2477BBE097}" type="datetimeFigureOut">
              <a:rPr lang="en-US" smtClean="0"/>
              <a:t>8/26/2018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8C716D-98D4-49FF-B53D-C58DCC1D2A23}" type="slidenum">
              <a:rPr lang="en-US" smtClean="0"/>
              <a:t>‹#›</a:t>
            </a:fld>
            <a:endParaRPr lang="en-US"/>
          </a:p>
        </p:txBody>
      </p:sp>
    </p:spTree>
    <p:extLst>
      <p:ext uri="{BB962C8B-B14F-4D97-AF65-F5344CB8AC3E}">
        <p14:creationId xmlns:p14="http://schemas.microsoft.com/office/powerpoint/2010/main" val="2908955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20AC4C-E889-43EA-AB5C-CA2477BBE097}" type="datetimeFigureOut">
              <a:rPr lang="en-US" smtClean="0"/>
              <a:t>8/26/2018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8C716D-98D4-49FF-B53D-C58DCC1D2A23}" type="slidenum">
              <a:rPr lang="en-US" smtClean="0"/>
              <a:t>‹#›</a:t>
            </a:fld>
            <a:endParaRPr lang="en-US"/>
          </a:p>
        </p:txBody>
      </p:sp>
    </p:spTree>
    <p:extLst>
      <p:ext uri="{BB962C8B-B14F-4D97-AF65-F5344CB8AC3E}">
        <p14:creationId xmlns:p14="http://schemas.microsoft.com/office/powerpoint/2010/main" val="1548217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20AC4C-E889-43EA-AB5C-CA2477BBE097}" type="datetimeFigureOut">
              <a:rPr lang="en-US" smtClean="0"/>
              <a:t>8/26/2018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8C716D-98D4-49FF-B53D-C58DCC1D2A23}" type="slidenum">
              <a:rPr lang="en-US" smtClean="0"/>
              <a:t>‹#›</a:t>
            </a:fld>
            <a:endParaRPr lang="en-US"/>
          </a:p>
        </p:txBody>
      </p:sp>
    </p:spTree>
    <p:extLst>
      <p:ext uri="{BB962C8B-B14F-4D97-AF65-F5344CB8AC3E}">
        <p14:creationId xmlns:p14="http://schemas.microsoft.com/office/powerpoint/2010/main" val="619793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20AC4C-E889-43EA-AB5C-CA2477BBE097}" type="datetimeFigureOut">
              <a:rPr lang="en-US" smtClean="0"/>
              <a:t>8/26/2018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8C716D-98D4-49FF-B53D-C58DCC1D2A23}" type="slidenum">
              <a:rPr lang="en-US" smtClean="0"/>
              <a:t>‹#›</a:t>
            </a:fld>
            <a:endParaRPr lang="en-US"/>
          </a:p>
        </p:txBody>
      </p:sp>
    </p:spTree>
    <p:extLst>
      <p:ext uri="{BB962C8B-B14F-4D97-AF65-F5344CB8AC3E}">
        <p14:creationId xmlns:p14="http://schemas.microsoft.com/office/powerpoint/2010/main" val="1022902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20AC4C-E889-43EA-AB5C-CA2477BBE097}" type="datetimeFigureOut">
              <a:rPr lang="en-US" smtClean="0"/>
              <a:t>8/26/2018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8C716D-98D4-49FF-B53D-C58DCC1D2A23}" type="slidenum">
              <a:rPr lang="en-US" smtClean="0"/>
              <a:t>‹#›</a:t>
            </a:fld>
            <a:endParaRPr lang="en-US"/>
          </a:p>
        </p:txBody>
      </p:sp>
    </p:spTree>
    <p:extLst>
      <p:ext uri="{BB962C8B-B14F-4D97-AF65-F5344CB8AC3E}">
        <p14:creationId xmlns:p14="http://schemas.microsoft.com/office/powerpoint/2010/main" val="41667032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716618"/>
            <a:ext cx="12192000" cy="546100"/>
          </a:xfrm>
          <a:prstGeom prst="rect">
            <a:avLst/>
          </a:prstGeom>
          <a:solidFill>
            <a:srgbClr val="1563AE">
              <a:alpha val="8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0" y="6311900"/>
            <a:ext cx="12192000" cy="546100"/>
          </a:xfrm>
          <a:prstGeom prst="rect">
            <a:avLst/>
          </a:prstGeom>
          <a:solidFill>
            <a:srgbClr val="1563AE">
              <a:alpha val="8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itle 1"/>
          <p:cNvSpPr txBox="1">
            <a:spLocks/>
          </p:cNvSpPr>
          <p:nvPr/>
        </p:nvSpPr>
        <p:spPr>
          <a:xfrm>
            <a:off x="930174" y="1954056"/>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endParaRPr lang="en-US" dirty="0">
              <a:solidFill>
                <a:schemeClr val="bg1"/>
              </a:solidFill>
              <a:latin typeface="MetaPro-Bold" panose="02000503040000020004" pitchFamily="50" charset="0"/>
            </a:endParaRPr>
          </a:p>
        </p:txBody>
      </p:sp>
    </p:spTree>
    <p:extLst>
      <p:ext uri="{BB962C8B-B14F-4D97-AF65-F5344CB8AC3E}">
        <p14:creationId xmlns:p14="http://schemas.microsoft.com/office/powerpoint/2010/main" val="30760826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716618"/>
            <a:ext cx="12192000" cy="546100"/>
          </a:xfrm>
          <a:prstGeom prst="rect">
            <a:avLst/>
          </a:prstGeom>
          <a:solidFill>
            <a:srgbClr val="1563AE">
              <a:alpha val="8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0" y="6311900"/>
            <a:ext cx="12192000" cy="546100"/>
          </a:xfrm>
          <a:prstGeom prst="rect">
            <a:avLst/>
          </a:prstGeom>
          <a:solidFill>
            <a:srgbClr val="1563AE">
              <a:alpha val="8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itle 1"/>
          <p:cNvSpPr txBox="1">
            <a:spLocks/>
          </p:cNvSpPr>
          <p:nvPr/>
        </p:nvSpPr>
        <p:spPr>
          <a:xfrm>
            <a:off x="930174" y="1954056"/>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endParaRPr lang="en-US" dirty="0">
              <a:solidFill>
                <a:schemeClr val="bg1"/>
              </a:solidFill>
              <a:latin typeface="MetaPro-Bold" panose="02000503040000020004" pitchFamily="50" charset="0"/>
            </a:endParaRPr>
          </a:p>
        </p:txBody>
      </p:sp>
      <p:sp>
        <p:nvSpPr>
          <p:cNvPr id="5" name="Title 1"/>
          <p:cNvSpPr txBox="1">
            <a:spLocks/>
          </p:cNvSpPr>
          <p:nvPr/>
        </p:nvSpPr>
        <p:spPr>
          <a:xfrm>
            <a:off x="1041630" y="2106456"/>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600" b="1" dirty="0" smtClean="0">
                <a:latin typeface="MetaPro-Bold" panose="02000503040000020004" pitchFamily="50" charset="0"/>
              </a:rPr>
              <a:t>DECISIONS</a:t>
            </a:r>
            <a:endParaRPr lang="en-US" sz="6600" b="1" dirty="0">
              <a:latin typeface="MetaPro-Bold" panose="02000503040000020004" pitchFamily="50" charset="0"/>
            </a:endParaRPr>
          </a:p>
        </p:txBody>
      </p:sp>
    </p:spTree>
    <p:extLst>
      <p:ext uri="{BB962C8B-B14F-4D97-AF65-F5344CB8AC3E}">
        <p14:creationId xmlns:p14="http://schemas.microsoft.com/office/powerpoint/2010/main" val="42591439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716618"/>
            <a:ext cx="12192000" cy="546100"/>
          </a:xfrm>
          <a:prstGeom prst="rect">
            <a:avLst/>
          </a:prstGeom>
          <a:solidFill>
            <a:srgbClr val="1563AE">
              <a:alpha val="8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0" y="6311900"/>
            <a:ext cx="12192000" cy="546100"/>
          </a:xfrm>
          <a:prstGeom prst="rect">
            <a:avLst/>
          </a:prstGeom>
          <a:solidFill>
            <a:srgbClr val="1563AE">
              <a:alpha val="8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itle 1"/>
          <p:cNvSpPr txBox="1">
            <a:spLocks/>
          </p:cNvSpPr>
          <p:nvPr/>
        </p:nvSpPr>
        <p:spPr>
          <a:xfrm>
            <a:off x="930174" y="222701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7200" b="1" dirty="0" smtClean="0">
                <a:latin typeface="MetaPro-Bold" panose="02000503040000020004" pitchFamily="50" charset="0"/>
              </a:rPr>
              <a:t>PSALM 19</a:t>
            </a:r>
            <a:endParaRPr lang="en-US" sz="7200" b="1" dirty="0">
              <a:latin typeface="MetaPro-Bold" panose="02000503040000020004" pitchFamily="50" charset="0"/>
            </a:endParaRPr>
          </a:p>
        </p:txBody>
      </p:sp>
    </p:spTree>
    <p:extLst>
      <p:ext uri="{BB962C8B-B14F-4D97-AF65-F5344CB8AC3E}">
        <p14:creationId xmlns:p14="http://schemas.microsoft.com/office/powerpoint/2010/main" val="16956056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716618"/>
            <a:ext cx="12192000" cy="546100"/>
          </a:xfrm>
          <a:prstGeom prst="rect">
            <a:avLst/>
          </a:prstGeom>
          <a:solidFill>
            <a:srgbClr val="1563AE">
              <a:alpha val="8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0" y="6311900"/>
            <a:ext cx="12192000" cy="546100"/>
          </a:xfrm>
          <a:prstGeom prst="rect">
            <a:avLst/>
          </a:prstGeom>
          <a:solidFill>
            <a:srgbClr val="1563AE">
              <a:alpha val="8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itle 1"/>
          <p:cNvSpPr txBox="1">
            <a:spLocks/>
          </p:cNvSpPr>
          <p:nvPr/>
        </p:nvSpPr>
        <p:spPr>
          <a:xfrm>
            <a:off x="930174" y="1954056"/>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endParaRPr lang="en-US" dirty="0">
              <a:solidFill>
                <a:schemeClr val="bg1"/>
              </a:solidFill>
              <a:latin typeface="MetaPro-Bold" panose="02000503040000020004" pitchFamily="50" charset="0"/>
            </a:endParaRPr>
          </a:p>
        </p:txBody>
      </p:sp>
      <p:sp>
        <p:nvSpPr>
          <p:cNvPr id="5" name="Title 1"/>
          <p:cNvSpPr txBox="1">
            <a:spLocks/>
          </p:cNvSpPr>
          <p:nvPr/>
        </p:nvSpPr>
        <p:spPr>
          <a:xfrm>
            <a:off x="423081" y="1610436"/>
            <a:ext cx="11341289" cy="474942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b="1" dirty="0">
                <a:latin typeface="MetaPro-Bold"/>
              </a:rPr>
              <a:t>7The law of the Lord is perfect, reviving the soul. The statutes of the Lord are trustworthy, making wise the simple.</a:t>
            </a:r>
          </a:p>
          <a:p>
            <a:r>
              <a:rPr lang="en-US" sz="2800" b="1" dirty="0">
                <a:latin typeface="MetaPro-Bold"/>
              </a:rPr>
              <a:t> </a:t>
            </a:r>
          </a:p>
          <a:p>
            <a:r>
              <a:rPr lang="en-US" sz="2800" b="1" dirty="0">
                <a:latin typeface="MetaPro-Bold"/>
              </a:rPr>
              <a:t>8The precepts of the Lord are right, giving joy to the heart. The commands of the Lord are radiant, giving light to the eyes.</a:t>
            </a:r>
          </a:p>
          <a:p>
            <a:r>
              <a:rPr lang="en-US" sz="2800" b="1" dirty="0">
                <a:latin typeface="MetaPro-Bold"/>
              </a:rPr>
              <a:t> </a:t>
            </a:r>
          </a:p>
          <a:p>
            <a:r>
              <a:rPr lang="en-US" sz="2800" b="1" dirty="0">
                <a:latin typeface="MetaPro-Bold"/>
              </a:rPr>
              <a:t>9The fear of the Lord is pure, enduring forever. The ordinances of the Lord are sure and altogether righteous.</a:t>
            </a:r>
          </a:p>
          <a:p>
            <a:r>
              <a:rPr lang="en-US" sz="2800" b="1" dirty="0">
                <a:latin typeface="MetaPro-Bold"/>
              </a:rPr>
              <a:t> </a:t>
            </a:r>
          </a:p>
          <a:p>
            <a:r>
              <a:rPr lang="en-US" sz="2800" b="1" dirty="0">
                <a:latin typeface="MetaPro-Bold"/>
              </a:rPr>
              <a:t>10They are more precious than gold, than much pure gold; they are sweeter than honey, than honey from the comb.</a:t>
            </a:r>
          </a:p>
          <a:p>
            <a:r>
              <a:rPr lang="en-US" sz="2800" dirty="0">
                <a:latin typeface="MetaPro-Bold"/>
              </a:rPr>
              <a:t> </a:t>
            </a:r>
          </a:p>
        </p:txBody>
      </p:sp>
    </p:spTree>
    <p:extLst>
      <p:ext uri="{BB962C8B-B14F-4D97-AF65-F5344CB8AC3E}">
        <p14:creationId xmlns:p14="http://schemas.microsoft.com/office/powerpoint/2010/main" val="21642368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716618"/>
            <a:ext cx="12192000" cy="546100"/>
          </a:xfrm>
          <a:prstGeom prst="rect">
            <a:avLst/>
          </a:prstGeom>
          <a:solidFill>
            <a:srgbClr val="1563AE">
              <a:alpha val="8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0" y="6311900"/>
            <a:ext cx="12192000" cy="546100"/>
          </a:xfrm>
          <a:prstGeom prst="rect">
            <a:avLst/>
          </a:prstGeom>
          <a:solidFill>
            <a:srgbClr val="1563AE">
              <a:alpha val="8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itle 1"/>
          <p:cNvSpPr txBox="1">
            <a:spLocks/>
          </p:cNvSpPr>
          <p:nvPr/>
        </p:nvSpPr>
        <p:spPr>
          <a:xfrm>
            <a:off x="930174" y="1954056"/>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endParaRPr lang="en-US" dirty="0">
              <a:solidFill>
                <a:schemeClr val="bg1"/>
              </a:solidFill>
              <a:latin typeface="MetaPro-Bold" panose="02000503040000020004" pitchFamily="50" charset="0"/>
            </a:endParaRPr>
          </a:p>
        </p:txBody>
      </p:sp>
      <p:sp>
        <p:nvSpPr>
          <p:cNvPr id="5" name="Title 1"/>
          <p:cNvSpPr txBox="1">
            <a:spLocks/>
          </p:cNvSpPr>
          <p:nvPr/>
        </p:nvSpPr>
        <p:spPr>
          <a:xfrm>
            <a:off x="436727" y="2816145"/>
            <a:ext cx="11368585"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dirty="0">
                <a:latin typeface="MetaPro-Bold"/>
              </a:rPr>
              <a:t> </a:t>
            </a:r>
          </a:p>
          <a:p>
            <a:r>
              <a:rPr lang="en-US" sz="2800" b="1" dirty="0">
                <a:latin typeface="MetaPro-Bold"/>
              </a:rPr>
              <a:t>11By them is your servant warned; in keeping them there is great reward.</a:t>
            </a:r>
          </a:p>
          <a:p>
            <a:r>
              <a:rPr lang="en-US" sz="2800" b="1" dirty="0">
                <a:latin typeface="MetaPro-Bold"/>
              </a:rPr>
              <a:t> </a:t>
            </a:r>
          </a:p>
          <a:p>
            <a:r>
              <a:rPr lang="en-US" sz="2800" b="1" dirty="0">
                <a:latin typeface="MetaPro-Bold"/>
              </a:rPr>
              <a:t>12Who can discern his errors? Forgive my hidden faults.</a:t>
            </a:r>
          </a:p>
          <a:p>
            <a:r>
              <a:rPr lang="en-US" sz="2800" b="1" dirty="0">
                <a:latin typeface="MetaPro-Bold"/>
              </a:rPr>
              <a:t> </a:t>
            </a:r>
          </a:p>
          <a:p>
            <a:r>
              <a:rPr lang="en-US" sz="2800" b="1" dirty="0">
                <a:latin typeface="MetaPro-Bold"/>
              </a:rPr>
              <a:t>13Keep your servant also from willful sins; may they not rule over me. Then will I be blameless, innocent of great transgression.</a:t>
            </a:r>
          </a:p>
          <a:p>
            <a:r>
              <a:rPr lang="en-US" sz="2800" b="1" dirty="0">
                <a:latin typeface="MetaPro-Bold"/>
              </a:rPr>
              <a:t> </a:t>
            </a:r>
          </a:p>
          <a:p>
            <a:r>
              <a:rPr lang="en-US" sz="2800" b="1" dirty="0">
                <a:latin typeface="MetaPro-Bold"/>
              </a:rPr>
              <a:t>14May the words of my mouth and the meditation of my heart be pleasing in your sight, O Lord, my Rock and my Redeemer.</a:t>
            </a:r>
          </a:p>
        </p:txBody>
      </p:sp>
    </p:spTree>
    <p:extLst>
      <p:ext uri="{BB962C8B-B14F-4D97-AF65-F5344CB8AC3E}">
        <p14:creationId xmlns:p14="http://schemas.microsoft.com/office/powerpoint/2010/main" val="13971342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716618"/>
            <a:ext cx="12192000" cy="546100"/>
          </a:xfrm>
          <a:prstGeom prst="rect">
            <a:avLst/>
          </a:prstGeom>
          <a:solidFill>
            <a:srgbClr val="1563AE">
              <a:alpha val="8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0" y="6311900"/>
            <a:ext cx="12192000" cy="546100"/>
          </a:xfrm>
          <a:prstGeom prst="rect">
            <a:avLst/>
          </a:prstGeom>
          <a:solidFill>
            <a:srgbClr val="1563AE">
              <a:alpha val="8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itle 1"/>
          <p:cNvSpPr txBox="1">
            <a:spLocks/>
          </p:cNvSpPr>
          <p:nvPr/>
        </p:nvSpPr>
        <p:spPr>
          <a:xfrm>
            <a:off x="930174" y="1954056"/>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endParaRPr lang="en-US" dirty="0">
              <a:solidFill>
                <a:schemeClr val="bg1"/>
              </a:solidFill>
              <a:latin typeface="MetaPro-Bold" panose="02000503040000020004" pitchFamily="50" charset="0"/>
            </a:endParaRPr>
          </a:p>
        </p:txBody>
      </p:sp>
      <p:sp>
        <p:nvSpPr>
          <p:cNvPr id="5" name="Title 1"/>
          <p:cNvSpPr txBox="1">
            <a:spLocks/>
          </p:cNvSpPr>
          <p:nvPr/>
        </p:nvSpPr>
        <p:spPr>
          <a:xfrm>
            <a:off x="412124" y="818567"/>
            <a:ext cx="11186050" cy="594928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u="sng" dirty="0" smtClean="0">
                <a:latin typeface="MetaPro-Bold" panose="02000503040000020004" pitchFamily="50" charset="0"/>
              </a:rPr>
              <a:t>PSALMS 19</a:t>
            </a:r>
          </a:p>
          <a:p>
            <a:endParaRPr lang="en-US" sz="1400" b="1" dirty="0" smtClean="0">
              <a:latin typeface="MetaPro-Bold" panose="02000503040000020004" pitchFamily="50" charset="0"/>
            </a:endParaRPr>
          </a:p>
          <a:p>
            <a:pPr marL="857250" indent="-857250">
              <a:buFont typeface="Arial" panose="020B0604020202020204" pitchFamily="34" charset="0"/>
              <a:buChar char="•"/>
            </a:pPr>
            <a:r>
              <a:rPr lang="en-US" sz="3000" b="1" dirty="0" smtClean="0">
                <a:latin typeface="MetaPro-Bold" panose="02000503040000020004" pitchFamily="50" charset="0"/>
              </a:rPr>
              <a:t>Law of the Lord – </a:t>
            </a:r>
            <a:r>
              <a:rPr lang="en-US" sz="3000" b="1" dirty="0" smtClean="0">
                <a:solidFill>
                  <a:srgbClr val="FF0000"/>
                </a:solidFill>
                <a:latin typeface="MetaPro-Bold" panose="02000503040000020004" pitchFamily="50" charset="0"/>
              </a:rPr>
              <a:t>REVIVES</a:t>
            </a:r>
            <a:r>
              <a:rPr lang="en-US" sz="3000" b="1" dirty="0" smtClean="0">
                <a:latin typeface="MetaPro-Bold" panose="02000503040000020004" pitchFamily="50" charset="0"/>
              </a:rPr>
              <a:t> the Soul</a:t>
            </a:r>
          </a:p>
          <a:p>
            <a:pPr marL="857250" indent="-857250">
              <a:buFont typeface="Arial" panose="020B0604020202020204" pitchFamily="34" charset="0"/>
              <a:buChar char="•"/>
            </a:pPr>
            <a:r>
              <a:rPr lang="en-US" sz="3000" b="1" dirty="0" smtClean="0">
                <a:latin typeface="MetaPro-Bold" panose="02000503040000020004" pitchFamily="50" charset="0"/>
              </a:rPr>
              <a:t>Statutes of the Lord– Make </a:t>
            </a:r>
            <a:r>
              <a:rPr lang="en-US" sz="3000" b="1" dirty="0" smtClean="0">
                <a:solidFill>
                  <a:srgbClr val="FF0000"/>
                </a:solidFill>
                <a:latin typeface="MetaPro-Bold" panose="02000503040000020004" pitchFamily="50" charset="0"/>
              </a:rPr>
              <a:t>WISE</a:t>
            </a:r>
            <a:r>
              <a:rPr lang="en-US" sz="3000" b="1" dirty="0" smtClean="0">
                <a:latin typeface="MetaPro-Bold" panose="02000503040000020004" pitchFamily="50" charset="0"/>
              </a:rPr>
              <a:t> the simple</a:t>
            </a:r>
          </a:p>
          <a:p>
            <a:pPr marL="857250" indent="-857250">
              <a:buFont typeface="Arial" panose="020B0604020202020204" pitchFamily="34" charset="0"/>
              <a:buChar char="•"/>
            </a:pPr>
            <a:r>
              <a:rPr lang="en-US" sz="3000" b="1" dirty="0" smtClean="0">
                <a:latin typeface="MetaPro-Bold" panose="02000503040000020004" pitchFamily="50" charset="0"/>
              </a:rPr>
              <a:t>P</a:t>
            </a:r>
            <a:r>
              <a:rPr lang="en-US" sz="3000" b="1" dirty="0" smtClean="0">
                <a:latin typeface="MetaPro-Bold"/>
              </a:rPr>
              <a:t>recepts </a:t>
            </a:r>
            <a:r>
              <a:rPr lang="en-US" sz="3000" b="1" dirty="0">
                <a:latin typeface="MetaPro-Bold"/>
              </a:rPr>
              <a:t>of the Lord </a:t>
            </a:r>
            <a:r>
              <a:rPr lang="en-US" sz="3000" b="1" dirty="0" smtClean="0">
                <a:latin typeface="MetaPro-Bold"/>
              </a:rPr>
              <a:t>- gives </a:t>
            </a:r>
            <a:r>
              <a:rPr lang="en-US" sz="3000" b="1" dirty="0" smtClean="0">
                <a:solidFill>
                  <a:srgbClr val="FF0000"/>
                </a:solidFill>
                <a:latin typeface="MetaPro-Bold"/>
              </a:rPr>
              <a:t>JOY</a:t>
            </a:r>
            <a:r>
              <a:rPr lang="en-US" sz="3000" b="1" dirty="0" smtClean="0">
                <a:latin typeface="MetaPro-Bold"/>
              </a:rPr>
              <a:t> </a:t>
            </a:r>
            <a:r>
              <a:rPr lang="en-US" sz="3000" b="1" dirty="0">
                <a:latin typeface="MetaPro-Bold"/>
              </a:rPr>
              <a:t>to the </a:t>
            </a:r>
            <a:r>
              <a:rPr lang="en-US" sz="3000" b="1" dirty="0" smtClean="0">
                <a:latin typeface="MetaPro-Bold"/>
              </a:rPr>
              <a:t>heart</a:t>
            </a:r>
          </a:p>
          <a:p>
            <a:pPr marL="857250" indent="-857250">
              <a:buFont typeface="Arial" panose="020B0604020202020204" pitchFamily="34" charset="0"/>
              <a:buChar char="•"/>
            </a:pPr>
            <a:r>
              <a:rPr lang="en-US" sz="3000" b="1" dirty="0" smtClean="0">
                <a:latin typeface="MetaPro-Bold"/>
              </a:rPr>
              <a:t>Commands </a:t>
            </a:r>
            <a:r>
              <a:rPr lang="en-US" sz="3000" b="1" dirty="0">
                <a:latin typeface="MetaPro-Bold"/>
              </a:rPr>
              <a:t>of the Lord </a:t>
            </a:r>
            <a:r>
              <a:rPr lang="en-US" sz="3000" b="1" dirty="0" smtClean="0">
                <a:latin typeface="MetaPro-Bold"/>
              </a:rPr>
              <a:t>- gives </a:t>
            </a:r>
            <a:r>
              <a:rPr lang="en-US" sz="3000" b="1" dirty="0" smtClean="0">
                <a:solidFill>
                  <a:srgbClr val="FF0000"/>
                </a:solidFill>
                <a:latin typeface="MetaPro-Bold"/>
              </a:rPr>
              <a:t>LIGHT</a:t>
            </a:r>
            <a:r>
              <a:rPr lang="en-US" sz="3000" b="1" dirty="0" smtClean="0">
                <a:latin typeface="MetaPro-Bold"/>
              </a:rPr>
              <a:t> </a:t>
            </a:r>
            <a:r>
              <a:rPr lang="en-US" sz="3000" b="1" dirty="0">
                <a:latin typeface="MetaPro-Bold"/>
              </a:rPr>
              <a:t>to the </a:t>
            </a:r>
            <a:r>
              <a:rPr lang="en-US" sz="3000" b="1" dirty="0" smtClean="0">
                <a:latin typeface="MetaPro-Bold"/>
              </a:rPr>
              <a:t>eyes</a:t>
            </a:r>
          </a:p>
          <a:p>
            <a:pPr marL="857250" indent="-857250">
              <a:buFont typeface="Arial" panose="020B0604020202020204" pitchFamily="34" charset="0"/>
              <a:buChar char="•"/>
            </a:pPr>
            <a:r>
              <a:rPr lang="en-US" sz="3000" b="1" dirty="0">
                <a:latin typeface="MetaPro-Bold"/>
              </a:rPr>
              <a:t>F</a:t>
            </a:r>
            <a:r>
              <a:rPr lang="en-US" sz="3000" b="1" dirty="0" smtClean="0">
                <a:latin typeface="MetaPro-Bold"/>
              </a:rPr>
              <a:t>ear </a:t>
            </a:r>
            <a:r>
              <a:rPr lang="en-US" sz="3000" b="1" dirty="0">
                <a:latin typeface="MetaPro-Bold"/>
              </a:rPr>
              <a:t>of the Lord </a:t>
            </a:r>
            <a:r>
              <a:rPr lang="en-US" sz="3000" b="1" dirty="0" smtClean="0">
                <a:latin typeface="MetaPro-Bold"/>
              </a:rPr>
              <a:t>- </a:t>
            </a:r>
            <a:r>
              <a:rPr lang="en-US" sz="3000" b="1" dirty="0" smtClean="0">
                <a:solidFill>
                  <a:srgbClr val="FF0000"/>
                </a:solidFill>
                <a:latin typeface="MetaPro-Bold"/>
              </a:rPr>
              <a:t>ENDURES</a:t>
            </a:r>
            <a:r>
              <a:rPr lang="en-US" sz="3000" b="1" dirty="0" smtClean="0">
                <a:latin typeface="MetaPro-Bold"/>
              </a:rPr>
              <a:t> forever</a:t>
            </a:r>
          </a:p>
          <a:p>
            <a:pPr marL="857250" indent="-857250">
              <a:buFont typeface="Arial" panose="020B0604020202020204" pitchFamily="34" charset="0"/>
              <a:buChar char="•"/>
            </a:pPr>
            <a:r>
              <a:rPr lang="en-US" sz="3000" b="1" dirty="0" smtClean="0">
                <a:latin typeface="MetaPro-Bold"/>
              </a:rPr>
              <a:t>Ordinances </a:t>
            </a:r>
            <a:r>
              <a:rPr lang="en-US" sz="3000" b="1" dirty="0">
                <a:latin typeface="MetaPro-Bold"/>
              </a:rPr>
              <a:t>of the Lord </a:t>
            </a:r>
            <a:r>
              <a:rPr lang="en-US" sz="3000" b="1" dirty="0" smtClean="0">
                <a:latin typeface="MetaPro-Bold"/>
              </a:rPr>
              <a:t>– </a:t>
            </a:r>
            <a:r>
              <a:rPr lang="en-US" sz="3000" b="1" dirty="0" smtClean="0">
                <a:solidFill>
                  <a:srgbClr val="FF0000"/>
                </a:solidFill>
                <a:latin typeface="MetaPro-Bold"/>
              </a:rPr>
              <a:t>RIGHTEOUS</a:t>
            </a:r>
          </a:p>
          <a:p>
            <a:pPr marL="857250" indent="-857250">
              <a:buFont typeface="Arial" panose="020B0604020202020204" pitchFamily="34" charset="0"/>
              <a:buChar char="•"/>
            </a:pPr>
            <a:r>
              <a:rPr lang="en-US" sz="3000" b="1" dirty="0" smtClean="0">
                <a:latin typeface="MetaPro-Bold"/>
              </a:rPr>
              <a:t>By </a:t>
            </a:r>
            <a:r>
              <a:rPr lang="en-US" sz="3000" b="1" dirty="0">
                <a:latin typeface="MetaPro-Bold"/>
              </a:rPr>
              <a:t>them is your servant </a:t>
            </a:r>
            <a:r>
              <a:rPr lang="en-US" sz="3000" b="1" dirty="0" smtClean="0">
                <a:latin typeface="MetaPro-Bold"/>
              </a:rPr>
              <a:t>- </a:t>
            </a:r>
            <a:r>
              <a:rPr lang="en-US" sz="3000" b="1" dirty="0" smtClean="0">
                <a:solidFill>
                  <a:srgbClr val="FF0000"/>
                </a:solidFill>
                <a:latin typeface="MetaPro-Bold"/>
              </a:rPr>
              <a:t>WARNED</a:t>
            </a:r>
          </a:p>
          <a:p>
            <a:pPr marL="857250" indent="-857250">
              <a:buFont typeface="Arial" panose="020B0604020202020204" pitchFamily="34" charset="0"/>
              <a:buChar char="•"/>
            </a:pPr>
            <a:r>
              <a:rPr lang="en-US" sz="3000" b="1" dirty="0" smtClean="0">
                <a:latin typeface="MetaPro-Bold"/>
              </a:rPr>
              <a:t>Keeping </a:t>
            </a:r>
            <a:r>
              <a:rPr lang="en-US" sz="3000" b="1" dirty="0">
                <a:latin typeface="MetaPro-Bold"/>
              </a:rPr>
              <a:t>them there is </a:t>
            </a:r>
            <a:r>
              <a:rPr lang="en-US" sz="3000" b="1" dirty="0" smtClean="0">
                <a:latin typeface="MetaPro-Bold"/>
              </a:rPr>
              <a:t>great - </a:t>
            </a:r>
            <a:r>
              <a:rPr lang="en-US" sz="3000" b="1" dirty="0" smtClean="0">
                <a:solidFill>
                  <a:srgbClr val="FF0000"/>
                </a:solidFill>
                <a:latin typeface="MetaPro-Bold"/>
              </a:rPr>
              <a:t>REWARD</a:t>
            </a:r>
          </a:p>
          <a:p>
            <a:endParaRPr lang="en-US" sz="1100" dirty="0" smtClean="0">
              <a:latin typeface="MetaPro-Bold"/>
            </a:endParaRPr>
          </a:p>
          <a:p>
            <a:r>
              <a:rPr lang="en-US" sz="2800" b="1" dirty="0">
                <a:latin typeface="MetaPro-Bold"/>
              </a:rPr>
              <a:t>14May the words of my mouth and the meditation of my heart be pleasing in your sight</a:t>
            </a:r>
            <a:endParaRPr lang="en-US" sz="2800" b="1" dirty="0">
              <a:latin typeface="MetaPro-Bold" panose="02000503040000020004" pitchFamily="50" charset="0"/>
            </a:endParaRPr>
          </a:p>
        </p:txBody>
      </p:sp>
    </p:spTree>
    <p:extLst>
      <p:ext uri="{BB962C8B-B14F-4D97-AF65-F5344CB8AC3E}">
        <p14:creationId xmlns:p14="http://schemas.microsoft.com/office/powerpoint/2010/main" val="6957838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716618"/>
            <a:ext cx="12192000" cy="546100"/>
          </a:xfrm>
          <a:prstGeom prst="rect">
            <a:avLst/>
          </a:prstGeom>
          <a:solidFill>
            <a:srgbClr val="1563AE">
              <a:alpha val="8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0" y="6311900"/>
            <a:ext cx="12192000" cy="546100"/>
          </a:xfrm>
          <a:prstGeom prst="rect">
            <a:avLst/>
          </a:prstGeom>
          <a:solidFill>
            <a:srgbClr val="1563AE">
              <a:alpha val="8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itle 1"/>
          <p:cNvSpPr txBox="1">
            <a:spLocks/>
          </p:cNvSpPr>
          <p:nvPr/>
        </p:nvSpPr>
        <p:spPr>
          <a:xfrm>
            <a:off x="930174" y="1954056"/>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endParaRPr lang="en-US" dirty="0">
              <a:solidFill>
                <a:schemeClr val="bg1"/>
              </a:solidFill>
              <a:latin typeface="MetaPro-Bold" panose="02000503040000020004" pitchFamily="50" charset="0"/>
            </a:endParaRPr>
          </a:p>
        </p:txBody>
      </p:sp>
      <p:sp>
        <p:nvSpPr>
          <p:cNvPr id="5" name="Title 1"/>
          <p:cNvSpPr txBox="1">
            <a:spLocks/>
          </p:cNvSpPr>
          <p:nvPr/>
        </p:nvSpPr>
        <p:spPr>
          <a:xfrm>
            <a:off x="1082574" y="2106456"/>
            <a:ext cx="10515600"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70000"/>
              </a:lnSpc>
            </a:pPr>
            <a:r>
              <a:rPr lang="en-US" sz="6000" b="1" dirty="0" smtClean="0">
                <a:latin typeface="MetaPro-Bold" panose="02000503040000020004" pitchFamily="50" charset="0"/>
              </a:rPr>
              <a:t>WHAT DO WE SPEND OUR TIME THINKING ABOUT?</a:t>
            </a:r>
            <a:endParaRPr lang="en-US" sz="6000" b="1" dirty="0">
              <a:latin typeface="MetaPro-Bold" panose="02000503040000020004" pitchFamily="50" charset="0"/>
            </a:endParaRPr>
          </a:p>
        </p:txBody>
      </p:sp>
    </p:spTree>
    <p:extLst>
      <p:ext uri="{BB962C8B-B14F-4D97-AF65-F5344CB8AC3E}">
        <p14:creationId xmlns:p14="http://schemas.microsoft.com/office/powerpoint/2010/main" val="9009903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716618"/>
            <a:ext cx="12192000" cy="546100"/>
          </a:xfrm>
          <a:prstGeom prst="rect">
            <a:avLst/>
          </a:prstGeom>
          <a:solidFill>
            <a:srgbClr val="1563AE">
              <a:alpha val="8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0" y="6311900"/>
            <a:ext cx="12192000" cy="546100"/>
          </a:xfrm>
          <a:prstGeom prst="rect">
            <a:avLst/>
          </a:prstGeom>
          <a:solidFill>
            <a:srgbClr val="1563AE">
              <a:alpha val="8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itle 1"/>
          <p:cNvSpPr txBox="1">
            <a:spLocks/>
          </p:cNvSpPr>
          <p:nvPr/>
        </p:nvSpPr>
        <p:spPr>
          <a:xfrm>
            <a:off x="930174" y="1954056"/>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endParaRPr lang="en-US" dirty="0">
              <a:solidFill>
                <a:schemeClr val="bg1"/>
              </a:solidFill>
              <a:latin typeface="MetaPro-Bold" panose="02000503040000020004" pitchFamily="50" charset="0"/>
            </a:endParaRPr>
          </a:p>
        </p:txBody>
      </p:sp>
      <p:sp>
        <p:nvSpPr>
          <p:cNvPr id="5" name="Title 1"/>
          <p:cNvSpPr txBox="1">
            <a:spLocks/>
          </p:cNvSpPr>
          <p:nvPr/>
        </p:nvSpPr>
        <p:spPr>
          <a:xfrm>
            <a:off x="464023" y="2857086"/>
            <a:ext cx="11232107" cy="13255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b="1" u="sng" dirty="0">
                <a:latin typeface="MetaPro-Bold"/>
              </a:rPr>
              <a:t>Joshua 24:15 </a:t>
            </a:r>
            <a:endParaRPr lang="en-US" sz="3600" b="1" u="sng" dirty="0" smtClean="0">
              <a:latin typeface="MetaPro-Bold"/>
            </a:endParaRPr>
          </a:p>
          <a:p>
            <a:endParaRPr lang="en-US" sz="3600" dirty="0">
              <a:latin typeface="MetaPro-Bold"/>
            </a:endParaRPr>
          </a:p>
          <a:p>
            <a:r>
              <a:rPr lang="en-US" sz="3600" b="1" baseline="30000" dirty="0">
                <a:latin typeface="MetaPro-Bold"/>
              </a:rPr>
              <a:t>15 </a:t>
            </a:r>
            <a:r>
              <a:rPr lang="en-US" sz="3600" b="1" dirty="0">
                <a:latin typeface="MetaPro-Bold"/>
              </a:rPr>
              <a:t>But if serving the </a:t>
            </a:r>
            <a:r>
              <a:rPr lang="en-US" sz="3600" b="1" cap="small" dirty="0">
                <a:latin typeface="MetaPro-Bold"/>
              </a:rPr>
              <a:t>Lord</a:t>
            </a:r>
            <a:r>
              <a:rPr lang="en-US" sz="3600" b="1" dirty="0">
                <a:latin typeface="MetaPro-Bold"/>
              </a:rPr>
              <a:t> seems undesirable to you, then choose for yourselves this day whom you will serve, whether the gods your ancestors served beyond the Euphrates, or the gods of the Amorites, in whose land you are living. But as for me and my household, we will serve the </a:t>
            </a:r>
            <a:r>
              <a:rPr lang="en-US" sz="3600" b="1" cap="small" dirty="0">
                <a:latin typeface="MetaPro-Bold"/>
              </a:rPr>
              <a:t>Lord</a:t>
            </a:r>
            <a:r>
              <a:rPr lang="en-US" sz="3600" b="1" dirty="0">
                <a:latin typeface="MetaPro-Bold"/>
              </a:rPr>
              <a:t>.”</a:t>
            </a:r>
          </a:p>
        </p:txBody>
      </p:sp>
    </p:spTree>
    <p:extLst>
      <p:ext uri="{BB962C8B-B14F-4D97-AF65-F5344CB8AC3E}">
        <p14:creationId xmlns:p14="http://schemas.microsoft.com/office/powerpoint/2010/main" val="5397279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716618"/>
            <a:ext cx="12192000" cy="546100"/>
          </a:xfrm>
          <a:prstGeom prst="rect">
            <a:avLst/>
          </a:prstGeom>
          <a:solidFill>
            <a:srgbClr val="1563AE">
              <a:alpha val="8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0" y="6311900"/>
            <a:ext cx="12192000" cy="546100"/>
          </a:xfrm>
          <a:prstGeom prst="rect">
            <a:avLst/>
          </a:prstGeom>
          <a:solidFill>
            <a:srgbClr val="1563AE">
              <a:alpha val="8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p:cNvSpPr txBox="1">
            <a:spLocks/>
          </p:cNvSpPr>
          <p:nvPr/>
        </p:nvSpPr>
        <p:spPr>
          <a:xfrm>
            <a:off x="1082574" y="2106456"/>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000" b="1" dirty="0" smtClean="0">
                <a:latin typeface="MetaPro-Bold" panose="02000503040000020004" pitchFamily="50" charset="0"/>
              </a:rPr>
              <a:t>PSALMS 119: 128-148</a:t>
            </a:r>
            <a:endParaRPr lang="en-US" sz="6000" b="1" dirty="0">
              <a:latin typeface="MetaPro-Bold" panose="02000503040000020004" pitchFamily="50" charset="0"/>
            </a:endParaRPr>
          </a:p>
        </p:txBody>
      </p:sp>
    </p:spTree>
    <p:extLst>
      <p:ext uri="{BB962C8B-B14F-4D97-AF65-F5344CB8AC3E}">
        <p14:creationId xmlns:p14="http://schemas.microsoft.com/office/powerpoint/2010/main" val="2352351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0" y="716618"/>
            <a:ext cx="12192000" cy="546100"/>
          </a:xfrm>
          <a:prstGeom prst="rect">
            <a:avLst/>
          </a:prstGeom>
          <a:solidFill>
            <a:srgbClr val="1563AE">
              <a:alpha val="8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0" y="6311900"/>
            <a:ext cx="12192000" cy="546100"/>
          </a:xfrm>
          <a:prstGeom prst="rect">
            <a:avLst/>
          </a:prstGeom>
          <a:solidFill>
            <a:srgbClr val="1563AE">
              <a:alpha val="80000"/>
            </a:srgb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itle 1"/>
          <p:cNvSpPr txBox="1">
            <a:spLocks/>
          </p:cNvSpPr>
          <p:nvPr/>
        </p:nvSpPr>
        <p:spPr>
          <a:xfrm>
            <a:off x="930174" y="1954056"/>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endParaRPr lang="en-US" dirty="0">
              <a:solidFill>
                <a:schemeClr val="bg1"/>
              </a:solidFill>
              <a:latin typeface="MetaPro-Bold" panose="02000503040000020004" pitchFamily="50" charset="0"/>
            </a:endParaRPr>
          </a:p>
        </p:txBody>
      </p:sp>
      <p:sp>
        <p:nvSpPr>
          <p:cNvPr id="5" name="Title 1"/>
          <p:cNvSpPr txBox="1">
            <a:spLocks/>
          </p:cNvSpPr>
          <p:nvPr/>
        </p:nvSpPr>
        <p:spPr>
          <a:xfrm>
            <a:off x="1169238" y="2106456"/>
            <a:ext cx="9724404"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6000" b="1" dirty="0" smtClean="0">
                <a:latin typeface="MetaPro-Bold" panose="02000503040000020004" pitchFamily="50" charset="0"/>
              </a:rPr>
              <a:t>PHILIPPIANS 4: 6-9</a:t>
            </a:r>
            <a:endParaRPr lang="en-US" sz="6000" b="1" dirty="0">
              <a:latin typeface="MetaPro-Bold" panose="02000503040000020004" pitchFamily="50" charset="0"/>
            </a:endParaRPr>
          </a:p>
        </p:txBody>
      </p:sp>
    </p:spTree>
    <p:extLst>
      <p:ext uri="{BB962C8B-B14F-4D97-AF65-F5344CB8AC3E}">
        <p14:creationId xmlns:p14="http://schemas.microsoft.com/office/powerpoint/2010/main" val="28674318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30663</TotalTime>
  <Words>688</Words>
  <Application>Microsoft Office PowerPoint</Application>
  <PresentationFormat>Widescreen</PresentationFormat>
  <Paragraphs>122</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MetaPro-Bold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Roth Bros. Inc. a Sodexo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Schuler</dc:creator>
  <cp:lastModifiedBy>Charles Heyman</cp:lastModifiedBy>
  <cp:revision>83</cp:revision>
  <cp:lastPrinted>2018-08-22T16:50:20Z</cp:lastPrinted>
  <dcterms:created xsi:type="dcterms:W3CDTF">2017-01-13T19:39:44Z</dcterms:created>
  <dcterms:modified xsi:type="dcterms:W3CDTF">2018-08-26T13:27:57Z</dcterms:modified>
</cp:coreProperties>
</file>