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4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4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0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ADA2F3-EB6A-4A8C-B219-CFD8A14A8FF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0129-B99B-48ED-BF1F-3EE39A55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5dediciembre.com/25-de-diciembr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B6E9B-9865-403D-933F-F486548B6954}"/>
              </a:ext>
            </a:extLst>
          </p:cNvPr>
          <p:cNvSpPr txBox="1"/>
          <p:nvPr/>
        </p:nvSpPr>
        <p:spPr>
          <a:xfrm>
            <a:off x="2912168" y="2228671"/>
            <a:ext cx="707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</a:rPr>
              <a:t>THIS IS CHRISTMAS</a:t>
            </a:r>
          </a:p>
        </p:txBody>
      </p:sp>
    </p:spTree>
    <p:extLst>
      <p:ext uri="{BB962C8B-B14F-4D97-AF65-F5344CB8AC3E}">
        <p14:creationId xmlns:p14="http://schemas.microsoft.com/office/powerpoint/2010/main" val="62101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642D1-4389-4867-B24A-9303AE99AF1C}"/>
              </a:ext>
            </a:extLst>
          </p:cNvPr>
          <p:cNvSpPr/>
          <p:nvPr/>
        </p:nvSpPr>
        <p:spPr>
          <a:xfrm>
            <a:off x="3159422" y="194907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"That most wonderful time of the year." Means a lot of things to the world, presents, family get-togethers, food, giving presents and of course presents and above all else, receiving presents.</a:t>
            </a:r>
          </a:p>
        </p:txBody>
      </p:sp>
    </p:spTree>
    <p:extLst>
      <p:ext uri="{BB962C8B-B14F-4D97-AF65-F5344CB8AC3E}">
        <p14:creationId xmlns:p14="http://schemas.microsoft.com/office/powerpoint/2010/main" val="19249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DE50F-8890-44A4-B97B-98FF623B5F19}"/>
              </a:ext>
            </a:extLst>
          </p:cNvPr>
          <p:cNvSpPr txBox="1"/>
          <p:nvPr/>
        </p:nvSpPr>
        <p:spPr>
          <a:xfrm>
            <a:off x="2117559" y="2644170"/>
            <a:ext cx="813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onotype Corsiva" panose="03010101010201010101" pitchFamily="66" charset="0"/>
              </a:rPr>
              <a:t>BUT TO CHRISTIANS IT MEANS JESUS</a:t>
            </a:r>
          </a:p>
        </p:txBody>
      </p:sp>
    </p:spTree>
    <p:extLst>
      <p:ext uri="{BB962C8B-B14F-4D97-AF65-F5344CB8AC3E}">
        <p14:creationId xmlns:p14="http://schemas.microsoft.com/office/powerpoint/2010/main" val="290733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8C10C6-6E8A-4C1C-BB4D-103BF85847BC}"/>
              </a:ext>
            </a:extLst>
          </p:cNvPr>
          <p:cNvSpPr txBox="1"/>
          <p:nvPr/>
        </p:nvSpPr>
        <p:spPr>
          <a:xfrm>
            <a:off x="1872916" y="428178"/>
            <a:ext cx="8446168" cy="600164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onotype Corsiva" panose="03010101010201010101" pitchFamily="66" charset="0"/>
              </a:rPr>
              <a:t>This is Christmas.</a:t>
            </a:r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dirty="0">
                <a:latin typeface="Monotype Corsiva" panose="03010101010201010101" pitchFamily="66" charset="0"/>
              </a:rPr>
              <a:t> </a:t>
            </a:r>
          </a:p>
          <a:p>
            <a:r>
              <a:rPr lang="en-US" sz="3200" b="1" dirty="0">
                <a:latin typeface="Monotype Corsiva" panose="03010101010201010101" pitchFamily="66" charset="0"/>
              </a:rPr>
              <a:t>Galatians 4:4-7</a:t>
            </a:r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i="1" dirty="0">
                <a:latin typeface="Monotype Corsiva" panose="03010101010201010101" pitchFamily="66" charset="0"/>
              </a:rPr>
              <a:t>4 But when the fullness of the time had come, God sent forth His Son, born of a woman, born under the law, 5 to redeem those who were under the law, that we might receive the adoption as sons.</a:t>
            </a:r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i="1" dirty="0">
                <a:latin typeface="Monotype Corsiva" panose="03010101010201010101" pitchFamily="66" charset="0"/>
              </a:rPr>
              <a:t>6 And because you are sons, God has sent forth the Spirit of His Son into your hearts, crying out, “Abba, Father!” 7 Therefore you are no longer a slave but a son, and if a son, then an heir of God through Christ.	</a:t>
            </a:r>
            <a:r>
              <a:rPr lang="en-US" sz="3200" b="1" dirty="0">
                <a:latin typeface="Monotype Corsiva" panose="03010101010201010101" pitchFamily="66" charset="0"/>
              </a:rPr>
              <a:t>Galatians 4:4-7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7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E8B6CB-754B-4E2A-ADD8-756903AF343D}"/>
              </a:ext>
            </a:extLst>
          </p:cNvPr>
          <p:cNvSpPr txBox="1"/>
          <p:nvPr/>
        </p:nvSpPr>
        <p:spPr>
          <a:xfrm>
            <a:off x="1668378" y="2518610"/>
            <a:ext cx="872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2  REASONS  JESUS  THE  SON  WAS  BORN</a:t>
            </a:r>
          </a:p>
        </p:txBody>
      </p:sp>
    </p:spTree>
    <p:extLst>
      <p:ext uri="{BB962C8B-B14F-4D97-AF65-F5344CB8AC3E}">
        <p14:creationId xmlns:p14="http://schemas.microsoft.com/office/powerpoint/2010/main" val="255899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310320-0B6C-48B4-A03A-4AAF1E663224}"/>
              </a:ext>
            </a:extLst>
          </p:cNvPr>
          <p:cNvSpPr txBox="1"/>
          <p:nvPr/>
        </p:nvSpPr>
        <p:spPr>
          <a:xfrm>
            <a:off x="2454443" y="1475874"/>
            <a:ext cx="86306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latin typeface="Lucida Calligraphy" panose="03010101010101010101" pitchFamily="66" charset="0"/>
              </a:rPr>
              <a:t>#1 - TO REDEEM US</a:t>
            </a:r>
          </a:p>
          <a:p>
            <a:pPr lvl="0"/>
            <a:endParaRPr lang="en-US" dirty="0"/>
          </a:p>
          <a:p>
            <a:r>
              <a:rPr lang="en-US" i="1" dirty="0"/>
              <a:t>But when the fullness of the time had come</a:t>
            </a:r>
            <a:r>
              <a:rPr lang="en-US" dirty="0"/>
              <a:t> </a:t>
            </a:r>
            <a:r>
              <a:rPr lang="en-US" i="1" dirty="0"/>
              <a:t>God sent forth His Son, born of a woman, born under the law, 5 to redeem those who were under the law</a:t>
            </a:r>
            <a:r>
              <a:rPr lang="en-US" dirty="0"/>
              <a:t>.</a:t>
            </a:r>
          </a:p>
          <a:p>
            <a:endParaRPr lang="en-US" dirty="0"/>
          </a:p>
          <a:p>
            <a:pPr lvl="0" algn="ctr"/>
            <a:r>
              <a:rPr lang="en-US" b="1" dirty="0"/>
              <a:t>A.BORN AT THE PROPER TIME</a:t>
            </a:r>
          </a:p>
          <a:p>
            <a:pPr lvl="0" algn="ctr"/>
            <a:endParaRPr lang="en-US" dirty="0"/>
          </a:p>
          <a:p>
            <a:pPr lvl="0" algn="ctr"/>
            <a:r>
              <a:rPr lang="en-US" b="1" dirty="0"/>
              <a:t>B.BORN OF A WOMAN</a:t>
            </a:r>
          </a:p>
          <a:p>
            <a:pPr lvl="0" algn="ctr"/>
            <a:endParaRPr lang="en-US" b="1" dirty="0"/>
          </a:p>
          <a:p>
            <a:pPr lvl="0" algn="ctr"/>
            <a:r>
              <a:rPr lang="en-US" b="1" dirty="0"/>
              <a:t>C.BORN UNDER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0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CA1815-947B-4904-A643-90149374DD26}"/>
              </a:ext>
            </a:extLst>
          </p:cNvPr>
          <p:cNvSpPr txBox="1"/>
          <p:nvPr/>
        </p:nvSpPr>
        <p:spPr>
          <a:xfrm>
            <a:off x="1986082" y="2285651"/>
            <a:ext cx="8999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ucida Calligraphy" panose="03010101010101010101" pitchFamily="66" charset="0"/>
              </a:rPr>
              <a:t>#	2 	</a:t>
            </a:r>
            <a:r>
              <a:rPr lang="en-US" sz="2800" b="1" dirty="0">
                <a:latin typeface="Lucida Calligraphy" panose="03010101010101010101" pitchFamily="66" charset="0"/>
              </a:rPr>
              <a:t>TO MAKE YOU, ME, JESUS AND GOD THE FATHER, TOGETHER, ONE FAMILY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015670-FFA6-4CF2-A3CB-A81822B09FF7}"/>
              </a:ext>
            </a:extLst>
          </p:cNvPr>
          <p:cNvSpPr/>
          <p:nvPr/>
        </p:nvSpPr>
        <p:spPr>
          <a:xfrm>
            <a:off x="858253" y="292585"/>
            <a:ext cx="1034715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UcPeriod"/>
            </a:pPr>
            <a:r>
              <a:rPr lang="en-US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BY INDWELLING US WITH HIS SPIRIT</a:t>
            </a:r>
            <a:endParaRPr lang="en-US" sz="24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“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But this is the covenant that I will make with the house of Israel after those days, says the </a:t>
            </a:r>
            <a:r>
              <a:rPr lang="en-US" sz="2000" i="1" cap="small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Lord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: I will put My law in their minds, and write it on their hearts; and I will be their God, and they shall be My people.</a:t>
            </a:r>
            <a:endParaRPr lang="en-US" sz="20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No more shall every man teach his neighbor, and every man his brother, saying, ‘Know the </a:t>
            </a:r>
            <a:r>
              <a:rPr lang="en-US" sz="2000" i="1" cap="small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Lord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,’ for they all shall know Me, from the least of them to the greatest of them, says the </a:t>
            </a:r>
            <a:r>
              <a:rPr lang="en-US" sz="2000" i="1" cap="small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Lord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For I will forgive their iniquity, and their sin I will remember no more.</a:t>
            </a: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” (Jeremiah 31:33,34, NKJV)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Garamond" panose="02020404030301010803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B.	AND MAKING US HEIRS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200150" lvl="2" indent="-285750">
              <a:buFont typeface="+mj-lt"/>
              <a:buAutoNum type="alphaLcPeriod"/>
            </a:pPr>
            <a:r>
              <a:rPr lang="en-US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BREAKING OUR BONDAGE</a:t>
            </a:r>
          </a:p>
          <a:p>
            <a:pPr lvl="2"/>
            <a:endParaRPr lang="en-US" sz="20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371600" lvl="2" indent="-457200">
              <a:buAutoNum type="alphaLcPeriod" startAt="2"/>
            </a:pPr>
            <a:r>
              <a:rPr lang="en-US" sz="2000" b="1">
                <a:latin typeface="Garamond" panose="02020404030301010803" pitchFamily="18" charset="0"/>
                <a:ea typeface="Times New Roman" panose="02020603050405020304" pitchFamily="18" charset="0"/>
              </a:rPr>
              <a:t>MAKING US FAMILY</a:t>
            </a:r>
          </a:p>
          <a:p>
            <a:pPr marL="1371600" lvl="2" indent="-457200">
              <a:buAutoNum type="alphaLcPeriod" startAt="2"/>
            </a:pPr>
            <a:endParaRPr lang="en-US" sz="20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“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For the promise that he would be the heir of the world was not to Abraham or to his seed through the law, but through the righteousness of faith.</a:t>
            </a: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” (Romans 4:13, NKJV)</a:t>
            </a:r>
          </a:p>
          <a:p>
            <a:pPr algn="ctr"/>
            <a:r>
              <a:rPr lang="en-US" sz="20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AND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“</a:t>
            </a:r>
            <a:r>
              <a:rPr lang="en-US" sz="20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that the Gentiles should be fellow heirs, of the same body, and partakers of His promise in Christ through the gospel,</a:t>
            </a:r>
            <a:r>
              <a:rPr lang="en-US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” (Ephesians 3:6, NKJV) </a:t>
            </a:r>
          </a:p>
          <a:p>
            <a:r>
              <a:rPr lang="en-US" sz="2000" dirty="0">
                <a:effectLst/>
                <a:latin typeface="Script MT Bold" panose="03040602040607080904" pitchFamily="66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383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7C6C-9794-4745-8B3E-3D87DA4A6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35846" y="289679"/>
            <a:ext cx="4762500" cy="2861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7C97F-9A78-428A-B44C-786A59D3A818}"/>
              </a:ext>
            </a:extLst>
          </p:cNvPr>
          <p:cNvSpPr txBox="1"/>
          <p:nvPr/>
        </p:nvSpPr>
        <p:spPr>
          <a:xfrm>
            <a:off x="639417" y="3319530"/>
            <a:ext cx="109131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MERRY CHRISTMAS </a:t>
            </a:r>
          </a:p>
          <a:p>
            <a:pPr algn="ctr"/>
            <a:r>
              <a:rPr lang="en-US" sz="4800" dirty="0"/>
              <a:t>AND</a:t>
            </a:r>
          </a:p>
          <a:p>
            <a:pPr algn="ctr"/>
            <a:r>
              <a:rPr lang="en-US" sz="4800" dirty="0"/>
              <a:t>BLESSED NEW YEAR</a:t>
            </a:r>
          </a:p>
          <a:p>
            <a:pPr algn="ctr"/>
            <a:endParaRPr lang="en-US" sz="5400" dirty="0"/>
          </a:p>
          <a:p>
            <a:r>
              <a:rPr lang="en-US" sz="2400" dirty="0">
                <a:latin typeface="Gabriola" panose="04040605051002020D02" pitchFamily="82" charset="0"/>
              </a:rPr>
              <a:t>																FROM  ED,  JUDY  AND  FAMILY</a:t>
            </a:r>
          </a:p>
        </p:txBody>
      </p:sp>
    </p:spTree>
    <p:extLst>
      <p:ext uri="{BB962C8B-B14F-4D97-AF65-F5344CB8AC3E}">
        <p14:creationId xmlns:p14="http://schemas.microsoft.com/office/powerpoint/2010/main" val="136792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132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Century Gothic</vt:lpstr>
      <vt:lpstr>Freestyle Script</vt:lpstr>
      <vt:lpstr>Gabriola</vt:lpstr>
      <vt:lpstr>Garamond</vt:lpstr>
      <vt:lpstr>Lucida Calligraphy</vt:lpstr>
      <vt:lpstr>Monotype Corsiva</vt:lpstr>
      <vt:lpstr>Script MT Bold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CHRISTMAS</dc:title>
  <dc:creator>Ed</dc:creator>
  <cp:lastModifiedBy>Ed</cp:lastModifiedBy>
  <cp:revision>9</cp:revision>
  <dcterms:created xsi:type="dcterms:W3CDTF">2017-12-23T19:58:00Z</dcterms:created>
  <dcterms:modified xsi:type="dcterms:W3CDTF">2017-12-23T21:00:41Z</dcterms:modified>
</cp:coreProperties>
</file>